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29"/>
  </p:notesMasterIdLst>
  <p:handoutMasterIdLst>
    <p:handoutMasterId r:id="rId30"/>
  </p:handoutMasterIdLst>
  <p:sldIdLst>
    <p:sldId id="309" r:id="rId2"/>
    <p:sldId id="312" r:id="rId3"/>
    <p:sldId id="314" r:id="rId4"/>
    <p:sldId id="316" r:id="rId5"/>
    <p:sldId id="317" r:id="rId6"/>
    <p:sldId id="318" r:id="rId7"/>
    <p:sldId id="319" r:id="rId8"/>
    <p:sldId id="320" r:id="rId9"/>
    <p:sldId id="321" r:id="rId10"/>
    <p:sldId id="331" r:id="rId11"/>
    <p:sldId id="332" r:id="rId12"/>
    <p:sldId id="333" r:id="rId13"/>
    <p:sldId id="334" r:id="rId14"/>
    <p:sldId id="338" r:id="rId15"/>
    <p:sldId id="339" r:id="rId16"/>
    <p:sldId id="322" r:id="rId17"/>
    <p:sldId id="323" r:id="rId18"/>
    <p:sldId id="324" r:id="rId19"/>
    <p:sldId id="325" r:id="rId20"/>
    <p:sldId id="326" r:id="rId21"/>
    <p:sldId id="327" r:id="rId22"/>
    <p:sldId id="328" r:id="rId23"/>
    <p:sldId id="329" r:id="rId24"/>
    <p:sldId id="330" r:id="rId25"/>
    <p:sldId id="335" r:id="rId26"/>
    <p:sldId id="337" r:id="rId27"/>
    <p:sldId id="313" r:id="rId28"/>
  </p:sldIdLst>
  <p:sldSz cx="9144000" cy="6858000" type="screen4x3"/>
  <p:notesSz cx="7315200" cy="9601200"/>
  <p:embeddedFontLst>
    <p:embeddedFont>
      <p:font typeface="Calibri" panose="020F0502020204030204" pitchFamily="34" charset="0"/>
      <p:regular r:id="rId31"/>
      <p:bold r:id="rId32"/>
      <p:italic r:id="rId33"/>
      <p:boldItalic r:id="rId34"/>
    </p:embeddedFont>
    <p:embeddedFont>
      <p:font typeface="Cambria Math" panose="02040503050406030204" pitchFamily="18" charset="0"/>
      <p:regular r:id="rId35"/>
    </p:embeddedFont>
    <p:embeddedFont>
      <p:font typeface="Century Schoolbook" panose="02040604050505020304" pitchFamily="18" charset="0"/>
      <p:regular r:id="rId36"/>
      <p:bold r:id="rId37"/>
      <p:italic r:id="rId38"/>
      <p:boldItalic r:id="rId39"/>
    </p:embeddedFont>
    <p:embeddedFont>
      <p:font typeface="Helvetica" panose="020B0604020202020204" pitchFamily="34" charset="0"/>
      <p:regular r:id="rId40"/>
      <p:bold r:id="rId41"/>
      <p:italic r:id="rId42"/>
      <p:boldItalic r:id="rId43"/>
    </p:embeddedFont>
    <p:embeddedFont>
      <p:font typeface="Wingdings 2" panose="05020102010507070707" pitchFamily="18" charset="2"/>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6781A"/>
    <a:srgbClr val="FF0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7CB1B9-C502-4CBA-8E4C-4B009539EE73}" v="220" dt="2022-10-18T13:16:03.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1" autoAdjust="0"/>
    <p:restoredTop sz="99671" autoAdjust="0"/>
  </p:normalViewPr>
  <p:slideViewPr>
    <p:cSldViewPr>
      <p:cViewPr varScale="1">
        <p:scale>
          <a:sx n="86" d="100"/>
          <a:sy n="86" d="100"/>
        </p:scale>
        <p:origin x="15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ming, Carisa" userId="df63bce7-3279-4508-a1a5-9a543f801f5e" providerId="ADAL" clId="{C77CB1B9-C502-4CBA-8E4C-4B009539EE73}"/>
    <pc:docChg chg="undo custSel addSld delSld modSld">
      <pc:chgData name="Ramming, Carisa" userId="df63bce7-3279-4508-a1a5-9a543f801f5e" providerId="ADAL" clId="{C77CB1B9-C502-4CBA-8E4C-4B009539EE73}" dt="2022-10-18T13:16:22.339" v="3364" actId="47"/>
      <pc:docMkLst>
        <pc:docMk/>
      </pc:docMkLst>
      <pc:sldChg chg="delSp modSp add del mod modAnim">
        <pc:chgData name="Ramming, Carisa" userId="df63bce7-3279-4508-a1a5-9a543f801f5e" providerId="ADAL" clId="{C77CB1B9-C502-4CBA-8E4C-4B009539EE73}" dt="2022-10-18T13:15:08.193" v="3349" actId="47"/>
        <pc:sldMkLst>
          <pc:docMk/>
          <pc:sldMk cId="1446146011" sldId="284"/>
        </pc:sldMkLst>
        <pc:spChg chg="mod">
          <ac:chgData name="Ramming, Carisa" userId="df63bce7-3279-4508-a1a5-9a543f801f5e" providerId="ADAL" clId="{C77CB1B9-C502-4CBA-8E4C-4B009539EE73}" dt="2022-10-18T13:14:07.132" v="3338" actId="21"/>
          <ac:spMkLst>
            <pc:docMk/>
            <pc:sldMk cId="1446146011" sldId="284"/>
            <ac:spMk id="14" creationId="{00000000-0000-0000-0000-000000000000}"/>
          </ac:spMkLst>
        </pc:spChg>
        <pc:picChg chg="del">
          <ac:chgData name="Ramming, Carisa" userId="df63bce7-3279-4508-a1a5-9a543f801f5e" providerId="ADAL" clId="{C77CB1B9-C502-4CBA-8E4C-4B009539EE73}" dt="2022-10-18T13:14:54.968" v="3346" actId="21"/>
          <ac:picMkLst>
            <pc:docMk/>
            <pc:sldMk cId="1446146011" sldId="284"/>
            <ac:picMk id="1026" creationId="{00000000-0000-0000-0000-000000000000}"/>
          </ac:picMkLst>
        </pc:picChg>
      </pc:sldChg>
      <pc:sldChg chg="delSp modSp add del mod modAnim">
        <pc:chgData name="Ramming, Carisa" userId="df63bce7-3279-4508-a1a5-9a543f801f5e" providerId="ADAL" clId="{C77CB1B9-C502-4CBA-8E4C-4B009539EE73}" dt="2022-10-18T13:16:08.189" v="3363" actId="47"/>
        <pc:sldMkLst>
          <pc:docMk/>
          <pc:sldMk cId="465132178" sldId="285"/>
        </pc:sldMkLst>
        <pc:spChg chg="mod">
          <ac:chgData name="Ramming, Carisa" userId="df63bce7-3279-4508-a1a5-9a543f801f5e" providerId="ADAL" clId="{C77CB1B9-C502-4CBA-8E4C-4B009539EE73}" dt="2022-10-18T13:15:29.960" v="3353" actId="21"/>
          <ac:spMkLst>
            <pc:docMk/>
            <pc:sldMk cId="465132178" sldId="285"/>
            <ac:spMk id="14" creationId="{00000000-0000-0000-0000-000000000000}"/>
          </ac:spMkLst>
        </pc:spChg>
        <pc:picChg chg="del">
          <ac:chgData name="Ramming, Carisa" userId="df63bce7-3279-4508-a1a5-9a543f801f5e" providerId="ADAL" clId="{C77CB1B9-C502-4CBA-8E4C-4B009539EE73}" dt="2022-10-18T13:15:58.903" v="3360" actId="21"/>
          <ac:picMkLst>
            <pc:docMk/>
            <pc:sldMk cId="465132178" sldId="285"/>
            <ac:picMk id="2050" creationId="{00000000-0000-0000-0000-000000000000}"/>
          </ac:picMkLst>
        </pc:picChg>
      </pc:sldChg>
      <pc:sldChg chg="modSp mod">
        <pc:chgData name="Ramming, Carisa" userId="df63bce7-3279-4508-a1a5-9a543f801f5e" providerId="ADAL" clId="{C77CB1B9-C502-4CBA-8E4C-4B009539EE73}" dt="2022-10-18T10:21:10.711" v="13" actId="20577"/>
        <pc:sldMkLst>
          <pc:docMk/>
          <pc:sldMk cId="0" sldId="309"/>
        </pc:sldMkLst>
        <pc:spChg chg="mod">
          <ac:chgData name="Ramming, Carisa" userId="df63bce7-3279-4508-a1a5-9a543f801f5e" providerId="ADAL" clId="{C77CB1B9-C502-4CBA-8E4C-4B009539EE73}" dt="2022-10-18T10:21:10.711" v="13" actId="20577"/>
          <ac:spMkLst>
            <pc:docMk/>
            <pc:sldMk cId="0" sldId="309"/>
            <ac:spMk id="4098" creationId="{00000000-0000-0000-0000-000000000000}"/>
          </ac:spMkLst>
        </pc:spChg>
      </pc:sldChg>
      <pc:sldChg chg="del">
        <pc:chgData name="Ramming, Carisa" userId="df63bce7-3279-4508-a1a5-9a543f801f5e" providerId="ADAL" clId="{C77CB1B9-C502-4CBA-8E4C-4B009539EE73}" dt="2022-10-18T10:23:23.168" v="261" actId="47"/>
        <pc:sldMkLst>
          <pc:docMk/>
          <pc:sldMk cId="1292548233" sldId="310"/>
        </pc:sldMkLst>
      </pc:sldChg>
      <pc:sldChg chg="delSp modSp mod">
        <pc:chgData name="Ramming, Carisa" userId="df63bce7-3279-4508-a1a5-9a543f801f5e" providerId="ADAL" clId="{C77CB1B9-C502-4CBA-8E4C-4B009539EE73}" dt="2022-10-18T10:23:09.622" v="259" actId="20577"/>
        <pc:sldMkLst>
          <pc:docMk/>
          <pc:sldMk cId="2972174991" sldId="312"/>
        </pc:sldMkLst>
        <pc:spChg chg="mod">
          <ac:chgData name="Ramming, Carisa" userId="df63bce7-3279-4508-a1a5-9a543f801f5e" providerId="ADAL" clId="{C77CB1B9-C502-4CBA-8E4C-4B009539EE73}" dt="2022-10-18T10:23:09.622" v="259" actId="20577"/>
          <ac:spMkLst>
            <pc:docMk/>
            <pc:sldMk cId="2972174991" sldId="312"/>
            <ac:spMk id="3" creationId="{00000000-0000-0000-0000-000000000000}"/>
          </ac:spMkLst>
        </pc:spChg>
        <pc:spChg chg="mod">
          <ac:chgData name="Ramming, Carisa" userId="df63bce7-3279-4508-a1a5-9a543f801f5e" providerId="ADAL" clId="{C77CB1B9-C502-4CBA-8E4C-4B009539EE73}" dt="2022-10-18T10:21:40.051" v="97" actId="20577"/>
          <ac:spMkLst>
            <pc:docMk/>
            <pc:sldMk cId="2972174991" sldId="312"/>
            <ac:spMk id="11" creationId="{2C938F39-E3D6-6BDF-BB42-B34FEDE170AF}"/>
          </ac:spMkLst>
        </pc:spChg>
        <pc:picChg chg="del">
          <ac:chgData name="Ramming, Carisa" userId="df63bce7-3279-4508-a1a5-9a543f801f5e" providerId="ADAL" clId="{C77CB1B9-C502-4CBA-8E4C-4B009539EE73}" dt="2022-10-18T10:21:42.615" v="98" actId="478"/>
          <ac:picMkLst>
            <pc:docMk/>
            <pc:sldMk cId="2972174991" sldId="312"/>
            <ac:picMk id="1026" creationId="{A5056A2A-7EF7-DE1C-6935-D116E1BE98F0}"/>
          </ac:picMkLst>
        </pc:picChg>
        <pc:picChg chg="del mod">
          <ac:chgData name="Ramming, Carisa" userId="df63bce7-3279-4508-a1a5-9a543f801f5e" providerId="ADAL" clId="{C77CB1B9-C502-4CBA-8E4C-4B009539EE73}" dt="2022-10-18T10:21:43.362" v="100" actId="478"/>
          <ac:picMkLst>
            <pc:docMk/>
            <pc:sldMk cId="2972174991" sldId="312"/>
            <ac:picMk id="1028" creationId="{26614344-5BED-48AC-9207-453D12739233}"/>
          </ac:picMkLst>
        </pc:picChg>
      </pc:sldChg>
      <pc:sldChg chg="add">
        <pc:chgData name="Ramming, Carisa" userId="df63bce7-3279-4508-a1a5-9a543f801f5e" providerId="ADAL" clId="{C77CB1B9-C502-4CBA-8E4C-4B009539EE73}" dt="2022-10-18T10:23:29.030" v="262"/>
        <pc:sldMkLst>
          <pc:docMk/>
          <pc:sldMk cId="1590708803" sldId="313"/>
        </pc:sldMkLst>
      </pc:sldChg>
      <pc:sldChg chg="del">
        <pc:chgData name="Ramming, Carisa" userId="df63bce7-3279-4508-a1a5-9a543f801f5e" providerId="ADAL" clId="{C77CB1B9-C502-4CBA-8E4C-4B009539EE73}" dt="2022-10-18T10:23:19.358" v="260" actId="47"/>
        <pc:sldMkLst>
          <pc:docMk/>
          <pc:sldMk cId="1879639242" sldId="313"/>
        </pc:sldMkLst>
      </pc:sldChg>
      <pc:sldChg chg="del">
        <pc:chgData name="Ramming, Carisa" userId="df63bce7-3279-4508-a1a5-9a543f801f5e" providerId="ADAL" clId="{C77CB1B9-C502-4CBA-8E4C-4B009539EE73}" dt="2022-10-18T10:23:19.358" v="260" actId="47"/>
        <pc:sldMkLst>
          <pc:docMk/>
          <pc:sldMk cId="3366643702" sldId="314"/>
        </pc:sldMkLst>
      </pc:sldChg>
      <pc:sldChg chg="addSp modSp add mod">
        <pc:chgData name="Ramming, Carisa" userId="df63bce7-3279-4508-a1a5-9a543f801f5e" providerId="ADAL" clId="{C77CB1B9-C502-4CBA-8E4C-4B009539EE73}" dt="2022-10-18T10:31:52.786" v="696" actId="20577"/>
        <pc:sldMkLst>
          <pc:docMk/>
          <pc:sldMk cId="3651214553" sldId="314"/>
        </pc:sldMkLst>
        <pc:spChg chg="mod">
          <ac:chgData name="Ramming, Carisa" userId="df63bce7-3279-4508-a1a5-9a543f801f5e" providerId="ADAL" clId="{C77CB1B9-C502-4CBA-8E4C-4B009539EE73}" dt="2022-10-18T10:31:52.786" v="696" actId="20577"/>
          <ac:spMkLst>
            <pc:docMk/>
            <pc:sldMk cId="3651214553" sldId="314"/>
            <ac:spMk id="3" creationId="{00000000-0000-0000-0000-000000000000}"/>
          </ac:spMkLst>
        </pc:spChg>
        <pc:picChg chg="add mod">
          <ac:chgData name="Ramming, Carisa" userId="df63bce7-3279-4508-a1a5-9a543f801f5e" providerId="ADAL" clId="{C77CB1B9-C502-4CBA-8E4C-4B009539EE73}" dt="2022-10-18T10:28:09.644" v="417" actId="1076"/>
          <ac:picMkLst>
            <pc:docMk/>
            <pc:sldMk cId="3651214553" sldId="314"/>
            <ac:picMk id="1026" creationId="{C8E97162-EC2B-6275-61D5-E6F40BD26AC5}"/>
          </ac:picMkLst>
        </pc:picChg>
        <pc:picChg chg="add mod">
          <ac:chgData name="Ramming, Carisa" userId="df63bce7-3279-4508-a1a5-9a543f801f5e" providerId="ADAL" clId="{C77CB1B9-C502-4CBA-8E4C-4B009539EE73}" dt="2022-10-18T10:27:54.394" v="415" actId="14100"/>
          <ac:picMkLst>
            <pc:docMk/>
            <pc:sldMk cId="3651214553" sldId="314"/>
            <ac:picMk id="1028" creationId="{0CAD4F1B-BFAB-D90A-3A11-59C7B36500B5}"/>
          </ac:picMkLst>
        </pc:picChg>
      </pc:sldChg>
      <pc:sldChg chg="delSp modSp add del mod">
        <pc:chgData name="Ramming, Carisa" userId="df63bce7-3279-4508-a1a5-9a543f801f5e" providerId="ADAL" clId="{C77CB1B9-C502-4CBA-8E4C-4B009539EE73}" dt="2022-10-18T13:16:22.339" v="3364" actId="47"/>
        <pc:sldMkLst>
          <pc:docMk/>
          <pc:sldMk cId="3424893176" sldId="315"/>
        </pc:sldMkLst>
        <pc:spChg chg="mod">
          <ac:chgData name="Ramming, Carisa" userId="df63bce7-3279-4508-a1a5-9a543f801f5e" providerId="ADAL" clId="{C77CB1B9-C502-4CBA-8E4C-4B009539EE73}" dt="2022-10-18T10:33:42.517" v="880" actId="14100"/>
          <ac:spMkLst>
            <pc:docMk/>
            <pc:sldMk cId="3424893176" sldId="315"/>
            <ac:spMk id="3" creationId="{00000000-0000-0000-0000-000000000000}"/>
          </ac:spMkLst>
        </pc:spChg>
        <pc:picChg chg="del">
          <ac:chgData name="Ramming, Carisa" userId="df63bce7-3279-4508-a1a5-9a543f801f5e" providerId="ADAL" clId="{C77CB1B9-C502-4CBA-8E4C-4B009539EE73}" dt="2022-10-18T10:33:37.847" v="879" actId="478"/>
          <ac:picMkLst>
            <pc:docMk/>
            <pc:sldMk cId="3424893176" sldId="315"/>
            <ac:picMk id="1026" creationId="{C8E97162-EC2B-6275-61D5-E6F40BD26AC5}"/>
          </ac:picMkLst>
        </pc:picChg>
        <pc:picChg chg="del">
          <ac:chgData name="Ramming, Carisa" userId="df63bce7-3279-4508-a1a5-9a543f801f5e" providerId="ADAL" clId="{C77CB1B9-C502-4CBA-8E4C-4B009539EE73}" dt="2022-10-18T10:33:36" v="878" actId="478"/>
          <ac:picMkLst>
            <pc:docMk/>
            <pc:sldMk cId="3424893176" sldId="315"/>
            <ac:picMk id="1028" creationId="{0CAD4F1B-BFAB-D90A-3A11-59C7B36500B5}"/>
          </ac:picMkLst>
        </pc:picChg>
      </pc:sldChg>
      <pc:sldChg chg="addSp delSp modSp add mod">
        <pc:chgData name="Ramming, Carisa" userId="df63bce7-3279-4508-a1a5-9a543f801f5e" providerId="ADAL" clId="{C77CB1B9-C502-4CBA-8E4C-4B009539EE73}" dt="2022-10-18T10:39:14.838" v="941" actId="1076"/>
        <pc:sldMkLst>
          <pc:docMk/>
          <pc:sldMk cId="3706578931" sldId="316"/>
        </pc:sldMkLst>
        <pc:spChg chg="mod">
          <ac:chgData name="Ramming, Carisa" userId="df63bce7-3279-4508-a1a5-9a543f801f5e" providerId="ADAL" clId="{C77CB1B9-C502-4CBA-8E4C-4B009539EE73}" dt="2022-10-18T10:37:09.107" v="931" actId="20577"/>
          <ac:spMkLst>
            <pc:docMk/>
            <pc:sldMk cId="3706578931" sldId="316"/>
            <ac:spMk id="3" creationId="{00000000-0000-0000-0000-000000000000}"/>
          </ac:spMkLst>
        </pc:spChg>
        <pc:picChg chg="add del mod">
          <ac:chgData name="Ramming, Carisa" userId="df63bce7-3279-4508-a1a5-9a543f801f5e" providerId="ADAL" clId="{C77CB1B9-C502-4CBA-8E4C-4B009539EE73}" dt="2022-10-18T10:38:51.856" v="936" actId="478"/>
          <ac:picMkLst>
            <pc:docMk/>
            <pc:sldMk cId="3706578931" sldId="316"/>
            <ac:picMk id="2050" creationId="{37EF7194-B12F-9B19-46D7-D38A8F33BE73}"/>
          </ac:picMkLst>
        </pc:picChg>
        <pc:picChg chg="add mod">
          <ac:chgData name="Ramming, Carisa" userId="df63bce7-3279-4508-a1a5-9a543f801f5e" providerId="ADAL" clId="{C77CB1B9-C502-4CBA-8E4C-4B009539EE73}" dt="2022-10-18T10:39:14.838" v="941" actId="1076"/>
          <ac:picMkLst>
            <pc:docMk/>
            <pc:sldMk cId="3706578931" sldId="316"/>
            <ac:picMk id="2052" creationId="{F80ECF9B-715F-DC20-7484-FE8072EBB527}"/>
          </ac:picMkLst>
        </pc:picChg>
      </pc:sldChg>
      <pc:sldChg chg="addSp delSp modSp add mod">
        <pc:chgData name="Ramming, Carisa" userId="df63bce7-3279-4508-a1a5-9a543f801f5e" providerId="ADAL" clId="{C77CB1B9-C502-4CBA-8E4C-4B009539EE73}" dt="2022-10-18T10:40:38.548" v="949" actId="1076"/>
        <pc:sldMkLst>
          <pc:docMk/>
          <pc:sldMk cId="3367559809" sldId="317"/>
        </pc:sldMkLst>
        <pc:spChg chg="del">
          <ac:chgData name="Ramming, Carisa" userId="df63bce7-3279-4508-a1a5-9a543f801f5e" providerId="ADAL" clId="{C77CB1B9-C502-4CBA-8E4C-4B009539EE73}" dt="2022-10-18T10:39:55.001" v="944" actId="478"/>
          <ac:spMkLst>
            <pc:docMk/>
            <pc:sldMk cId="3367559809" sldId="317"/>
            <ac:spMk id="3" creationId="{00000000-0000-0000-0000-000000000000}"/>
          </ac:spMkLst>
        </pc:spChg>
        <pc:spChg chg="add del mod">
          <ac:chgData name="Ramming, Carisa" userId="df63bce7-3279-4508-a1a5-9a543f801f5e" providerId="ADAL" clId="{C77CB1B9-C502-4CBA-8E4C-4B009539EE73}" dt="2022-10-18T10:40:02.063" v="945" actId="478"/>
          <ac:spMkLst>
            <pc:docMk/>
            <pc:sldMk cId="3367559809" sldId="317"/>
            <ac:spMk id="4" creationId="{28E3F326-AB8E-DC7A-A3CB-BBC35734A655}"/>
          </ac:spMkLst>
        </pc:spChg>
        <pc:picChg chg="add mod">
          <ac:chgData name="Ramming, Carisa" userId="df63bce7-3279-4508-a1a5-9a543f801f5e" providerId="ADAL" clId="{C77CB1B9-C502-4CBA-8E4C-4B009539EE73}" dt="2022-10-18T10:40:38.548" v="949" actId="1076"/>
          <ac:picMkLst>
            <pc:docMk/>
            <pc:sldMk cId="3367559809" sldId="317"/>
            <ac:picMk id="6" creationId="{0250275C-6A1F-6A8D-3967-474C3C9DE4E9}"/>
          </ac:picMkLst>
        </pc:picChg>
        <pc:picChg chg="del">
          <ac:chgData name="Ramming, Carisa" userId="df63bce7-3279-4508-a1a5-9a543f801f5e" providerId="ADAL" clId="{C77CB1B9-C502-4CBA-8E4C-4B009539EE73}" dt="2022-10-18T10:39:52.479" v="943" actId="478"/>
          <ac:picMkLst>
            <pc:docMk/>
            <pc:sldMk cId="3367559809" sldId="317"/>
            <ac:picMk id="2052" creationId="{F80ECF9B-715F-DC20-7484-FE8072EBB527}"/>
          </ac:picMkLst>
        </pc:picChg>
      </pc:sldChg>
      <pc:sldChg chg="addSp delSp modSp add mod">
        <pc:chgData name="Ramming, Carisa" userId="df63bce7-3279-4508-a1a5-9a543f801f5e" providerId="ADAL" clId="{C77CB1B9-C502-4CBA-8E4C-4B009539EE73}" dt="2022-10-18T10:44:15.878" v="982" actId="1035"/>
        <pc:sldMkLst>
          <pc:docMk/>
          <pc:sldMk cId="2763795405" sldId="318"/>
        </pc:sldMkLst>
        <pc:spChg chg="add mod">
          <ac:chgData name="Ramming, Carisa" userId="df63bce7-3279-4508-a1a5-9a543f801f5e" providerId="ADAL" clId="{C77CB1B9-C502-4CBA-8E4C-4B009539EE73}" dt="2022-10-18T10:42:06.461" v="957" actId="208"/>
          <ac:spMkLst>
            <pc:docMk/>
            <pc:sldMk cId="2763795405" sldId="318"/>
            <ac:spMk id="4" creationId="{3497B74A-6A03-4F2C-C570-AD27AFA9F0C5}"/>
          </ac:spMkLst>
        </pc:spChg>
        <pc:spChg chg="add mod">
          <ac:chgData name="Ramming, Carisa" userId="df63bce7-3279-4508-a1a5-9a543f801f5e" providerId="ADAL" clId="{C77CB1B9-C502-4CBA-8E4C-4B009539EE73}" dt="2022-10-18T10:44:15.878" v="982" actId="1035"/>
          <ac:spMkLst>
            <pc:docMk/>
            <pc:sldMk cId="2763795405" sldId="318"/>
            <ac:spMk id="5" creationId="{7A685761-2C2D-01E0-78F6-988BFF32CA8B}"/>
          </ac:spMkLst>
        </pc:spChg>
        <pc:spChg chg="add mod">
          <ac:chgData name="Ramming, Carisa" userId="df63bce7-3279-4508-a1a5-9a543f801f5e" providerId="ADAL" clId="{C77CB1B9-C502-4CBA-8E4C-4B009539EE73}" dt="2022-10-18T10:42:45.889" v="980" actId="1038"/>
          <ac:spMkLst>
            <pc:docMk/>
            <pc:sldMk cId="2763795405" sldId="318"/>
            <ac:spMk id="7" creationId="{76C450A2-D901-A9BF-7514-AC3C30F77F63}"/>
          </ac:spMkLst>
        </pc:spChg>
        <pc:picChg chg="add mod">
          <ac:chgData name="Ramming, Carisa" userId="df63bce7-3279-4508-a1a5-9a543f801f5e" providerId="ADAL" clId="{C77CB1B9-C502-4CBA-8E4C-4B009539EE73}" dt="2022-10-18T10:41:24.335" v="953" actId="1076"/>
          <ac:picMkLst>
            <pc:docMk/>
            <pc:sldMk cId="2763795405" sldId="318"/>
            <ac:picMk id="3" creationId="{31B83DBA-DBDF-A3CE-1A97-670FE99BB13E}"/>
          </ac:picMkLst>
        </pc:picChg>
        <pc:picChg chg="del">
          <ac:chgData name="Ramming, Carisa" userId="df63bce7-3279-4508-a1a5-9a543f801f5e" providerId="ADAL" clId="{C77CB1B9-C502-4CBA-8E4C-4B009539EE73}" dt="2022-10-18T10:40:49.702" v="951" actId="478"/>
          <ac:picMkLst>
            <pc:docMk/>
            <pc:sldMk cId="2763795405" sldId="318"/>
            <ac:picMk id="6" creationId="{0250275C-6A1F-6A8D-3967-474C3C9DE4E9}"/>
          </ac:picMkLst>
        </pc:picChg>
      </pc:sldChg>
      <pc:sldChg chg="addSp delSp modSp add mod">
        <pc:chgData name="Ramming, Carisa" userId="df63bce7-3279-4508-a1a5-9a543f801f5e" providerId="ADAL" clId="{C77CB1B9-C502-4CBA-8E4C-4B009539EE73}" dt="2022-10-18T10:48:16.212" v="1038" actId="1035"/>
        <pc:sldMkLst>
          <pc:docMk/>
          <pc:sldMk cId="3405282460" sldId="319"/>
        </pc:sldMkLst>
        <pc:picChg chg="add mod">
          <ac:chgData name="Ramming, Carisa" userId="df63bce7-3279-4508-a1a5-9a543f801f5e" providerId="ADAL" clId="{C77CB1B9-C502-4CBA-8E4C-4B009539EE73}" dt="2022-10-18T10:48:16.212" v="1038" actId="1035"/>
          <ac:picMkLst>
            <pc:docMk/>
            <pc:sldMk cId="3405282460" sldId="319"/>
            <ac:picMk id="3" creationId="{6E517A90-E3A3-FF99-E439-8ECF6C7F6432}"/>
          </ac:picMkLst>
        </pc:picChg>
        <pc:picChg chg="del">
          <ac:chgData name="Ramming, Carisa" userId="df63bce7-3279-4508-a1a5-9a543f801f5e" providerId="ADAL" clId="{C77CB1B9-C502-4CBA-8E4C-4B009539EE73}" dt="2022-10-18T10:45:06.175" v="984" actId="478"/>
          <ac:picMkLst>
            <pc:docMk/>
            <pc:sldMk cId="3405282460" sldId="319"/>
            <ac:picMk id="6" creationId="{0250275C-6A1F-6A8D-3967-474C3C9DE4E9}"/>
          </ac:picMkLst>
        </pc:picChg>
      </pc:sldChg>
      <pc:sldChg chg="addSp modSp add mod">
        <pc:chgData name="Ramming, Carisa" userId="df63bce7-3279-4508-a1a5-9a543f801f5e" providerId="ADAL" clId="{C77CB1B9-C502-4CBA-8E4C-4B009539EE73}" dt="2022-10-18T10:48:05.047" v="1030" actId="1036"/>
        <pc:sldMkLst>
          <pc:docMk/>
          <pc:sldMk cId="3261890596" sldId="320"/>
        </pc:sldMkLst>
        <pc:picChg chg="mod">
          <ac:chgData name="Ramming, Carisa" userId="df63bce7-3279-4508-a1a5-9a543f801f5e" providerId="ADAL" clId="{C77CB1B9-C502-4CBA-8E4C-4B009539EE73}" dt="2022-10-18T10:47:40.033" v="1027" actId="1035"/>
          <ac:picMkLst>
            <pc:docMk/>
            <pc:sldMk cId="3261890596" sldId="320"/>
            <ac:picMk id="3" creationId="{6E517A90-E3A3-FF99-E439-8ECF6C7F6432}"/>
          </ac:picMkLst>
        </pc:picChg>
        <pc:picChg chg="add mod">
          <ac:chgData name="Ramming, Carisa" userId="df63bce7-3279-4508-a1a5-9a543f801f5e" providerId="ADAL" clId="{C77CB1B9-C502-4CBA-8E4C-4B009539EE73}" dt="2022-10-18T10:48:05.047" v="1030" actId="1036"/>
          <ac:picMkLst>
            <pc:docMk/>
            <pc:sldMk cId="3261890596" sldId="320"/>
            <ac:picMk id="4" creationId="{6770496F-CB50-E6FA-9F62-4721D85AC667}"/>
          </ac:picMkLst>
        </pc:picChg>
      </pc:sldChg>
      <pc:sldChg chg="addSp delSp modSp add mod">
        <pc:chgData name="Ramming, Carisa" userId="df63bce7-3279-4508-a1a5-9a543f801f5e" providerId="ADAL" clId="{C77CB1B9-C502-4CBA-8E4C-4B009539EE73}" dt="2022-10-18T10:49:55.848" v="1047" actId="1036"/>
        <pc:sldMkLst>
          <pc:docMk/>
          <pc:sldMk cId="3175701449" sldId="321"/>
        </pc:sldMkLst>
        <pc:picChg chg="add del">
          <ac:chgData name="Ramming, Carisa" userId="df63bce7-3279-4508-a1a5-9a543f801f5e" providerId="ADAL" clId="{C77CB1B9-C502-4CBA-8E4C-4B009539EE73}" dt="2022-10-18T10:48:54.608" v="1042" actId="478"/>
          <ac:picMkLst>
            <pc:docMk/>
            <pc:sldMk cId="3175701449" sldId="321"/>
            <ac:picMk id="3" creationId="{6E517A90-E3A3-FF99-E439-8ECF6C7F6432}"/>
          </ac:picMkLst>
        </pc:picChg>
        <pc:picChg chg="del">
          <ac:chgData name="Ramming, Carisa" userId="df63bce7-3279-4508-a1a5-9a543f801f5e" providerId="ADAL" clId="{C77CB1B9-C502-4CBA-8E4C-4B009539EE73}" dt="2022-10-18T10:48:35.636" v="1040" actId="478"/>
          <ac:picMkLst>
            <pc:docMk/>
            <pc:sldMk cId="3175701449" sldId="321"/>
            <ac:picMk id="4" creationId="{6770496F-CB50-E6FA-9F62-4721D85AC667}"/>
          </ac:picMkLst>
        </pc:picChg>
        <pc:picChg chg="add mod">
          <ac:chgData name="Ramming, Carisa" userId="df63bce7-3279-4508-a1a5-9a543f801f5e" providerId="ADAL" clId="{C77CB1B9-C502-4CBA-8E4C-4B009539EE73}" dt="2022-10-18T10:49:55.848" v="1047" actId="1036"/>
          <ac:picMkLst>
            <pc:docMk/>
            <pc:sldMk cId="3175701449" sldId="321"/>
            <ac:picMk id="5" creationId="{E8E846FE-6696-CAD7-589B-4EBA739FC770}"/>
          </ac:picMkLst>
        </pc:picChg>
      </pc:sldChg>
      <pc:sldChg chg="addSp modSp add mod">
        <pc:chgData name="Ramming, Carisa" userId="df63bce7-3279-4508-a1a5-9a543f801f5e" providerId="ADAL" clId="{C77CB1B9-C502-4CBA-8E4C-4B009539EE73}" dt="2022-10-18T10:57:21.183" v="1323" actId="20577"/>
        <pc:sldMkLst>
          <pc:docMk/>
          <pc:sldMk cId="567397018" sldId="322"/>
        </pc:sldMkLst>
        <pc:spChg chg="add mod">
          <ac:chgData name="Ramming, Carisa" userId="df63bce7-3279-4508-a1a5-9a543f801f5e" providerId="ADAL" clId="{C77CB1B9-C502-4CBA-8E4C-4B009539EE73}" dt="2022-10-18T10:51:57.819" v="1107" actId="255"/>
          <ac:spMkLst>
            <pc:docMk/>
            <pc:sldMk cId="567397018" sldId="322"/>
            <ac:spMk id="2" creationId="{D691008B-D784-A824-06E0-37600ABB7DCD}"/>
          </ac:spMkLst>
        </pc:spChg>
        <pc:spChg chg="mod">
          <ac:chgData name="Ramming, Carisa" userId="df63bce7-3279-4508-a1a5-9a543f801f5e" providerId="ADAL" clId="{C77CB1B9-C502-4CBA-8E4C-4B009539EE73}" dt="2022-10-18T10:53:52.712" v="1187" actId="20577"/>
          <ac:spMkLst>
            <pc:docMk/>
            <pc:sldMk cId="567397018" sldId="322"/>
            <ac:spMk id="3" creationId="{00000000-0000-0000-0000-000000000000}"/>
          </ac:spMkLst>
        </pc:spChg>
        <pc:spChg chg="add mod">
          <ac:chgData name="Ramming, Carisa" userId="df63bce7-3279-4508-a1a5-9a543f801f5e" providerId="ADAL" clId="{C77CB1B9-C502-4CBA-8E4C-4B009539EE73}" dt="2022-10-18T10:57:21.183" v="1323" actId="20577"/>
          <ac:spMkLst>
            <pc:docMk/>
            <pc:sldMk cId="567397018" sldId="322"/>
            <ac:spMk id="4" creationId="{9A284CB6-5D0D-A80E-2E54-EF384223E60C}"/>
          </ac:spMkLst>
        </pc:spChg>
      </pc:sldChg>
      <pc:sldChg chg="addSp delSp modSp add mod">
        <pc:chgData name="Ramming, Carisa" userId="df63bce7-3279-4508-a1a5-9a543f801f5e" providerId="ADAL" clId="{C77CB1B9-C502-4CBA-8E4C-4B009539EE73}" dt="2022-10-18T10:58:20.333" v="1331" actId="1076"/>
        <pc:sldMkLst>
          <pc:docMk/>
          <pc:sldMk cId="1359331907" sldId="323"/>
        </pc:sldMkLst>
        <pc:spChg chg="del">
          <ac:chgData name="Ramming, Carisa" userId="df63bce7-3279-4508-a1a5-9a543f801f5e" providerId="ADAL" clId="{C77CB1B9-C502-4CBA-8E4C-4B009539EE73}" dt="2022-10-18T10:58:12.395" v="1327" actId="478"/>
          <ac:spMkLst>
            <pc:docMk/>
            <pc:sldMk cId="1359331907" sldId="323"/>
            <ac:spMk id="2" creationId="{D691008B-D784-A824-06E0-37600ABB7DCD}"/>
          </ac:spMkLst>
        </pc:spChg>
        <pc:spChg chg="del">
          <ac:chgData name="Ramming, Carisa" userId="df63bce7-3279-4508-a1a5-9a543f801f5e" providerId="ADAL" clId="{C77CB1B9-C502-4CBA-8E4C-4B009539EE73}" dt="2022-10-18T10:57:40.152" v="1325" actId="478"/>
          <ac:spMkLst>
            <pc:docMk/>
            <pc:sldMk cId="1359331907" sldId="323"/>
            <ac:spMk id="3" creationId="{00000000-0000-0000-0000-000000000000}"/>
          </ac:spMkLst>
        </pc:spChg>
        <pc:spChg chg="del">
          <ac:chgData name="Ramming, Carisa" userId="df63bce7-3279-4508-a1a5-9a543f801f5e" providerId="ADAL" clId="{C77CB1B9-C502-4CBA-8E4C-4B009539EE73}" dt="2022-10-18T10:58:14.166" v="1328" actId="478"/>
          <ac:spMkLst>
            <pc:docMk/>
            <pc:sldMk cId="1359331907" sldId="323"/>
            <ac:spMk id="4" creationId="{9A284CB6-5D0D-A80E-2E54-EF384223E60C}"/>
          </ac:spMkLst>
        </pc:spChg>
        <pc:spChg chg="add del mod">
          <ac:chgData name="Ramming, Carisa" userId="df63bce7-3279-4508-a1a5-9a543f801f5e" providerId="ADAL" clId="{C77CB1B9-C502-4CBA-8E4C-4B009539EE73}" dt="2022-10-18T10:58:08.794" v="1326" actId="478"/>
          <ac:spMkLst>
            <pc:docMk/>
            <pc:sldMk cId="1359331907" sldId="323"/>
            <ac:spMk id="6" creationId="{C9DBE587-594C-29A4-B855-B23EB80344C0}"/>
          </ac:spMkLst>
        </pc:spChg>
        <pc:picChg chg="add mod">
          <ac:chgData name="Ramming, Carisa" userId="df63bce7-3279-4508-a1a5-9a543f801f5e" providerId="ADAL" clId="{C77CB1B9-C502-4CBA-8E4C-4B009539EE73}" dt="2022-10-18T10:58:20.333" v="1331" actId="1076"/>
          <ac:picMkLst>
            <pc:docMk/>
            <pc:sldMk cId="1359331907" sldId="323"/>
            <ac:picMk id="8" creationId="{07945327-4B85-4622-0A1B-5D45C724AE97}"/>
          </ac:picMkLst>
        </pc:picChg>
      </pc:sldChg>
      <pc:sldChg chg="delSp add del mod">
        <pc:chgData name="Ramming, Carisa" userId="df63bce7-3279-4508-a1a5-9a543f801f5e" providerId="ADAL" clId="{C77CB1B9-C502-4CBA-8E4C-4B009539EE73}" dt="2022-10-18T10:58:38.494" v="1334" actId="47"/>
        <pc:sldMkLst>
          <pc:docMk/>
          <pc:sldMk cId="31658289" sldId="324"/>
        </pc:sldMkLst>
        <pc:picChg chg="del">
          <ac:chgData name="Ramming, Carisa" userId="df63bce7-3279-4508-a1a5-9a543f801f5e" providerId="ADAL" clId="{C77CB1B9-C502-4CBA-8E4C-4B009539EE73}" dt="2022-10-18T10:58:27.938" v="1333" actId="478"/>
          <ac:picMkLst>
            <pc:docMk/>
            <pc:sldMk cId="31658289" sldId="324"/>
            <ac:picMk id="8" creationId="{07945327-4B85-4622-0A1B-5D45C724AE97}"/>
          </ac:picMkLst>
        </pc:picChg>
      </pc:sldChg>
      <pc:sldChg chg="delSp modSp add mod">
        <pc:chgData name="Ramming, Carisa" userId="df63bce7-3279-4508-a1a5-9a543f801f5e" providerId="ADAL" clId="{C77CB1B9-C502-4CBA-8E4C-4B009539EE73}" dt="2022-10-18T11:06:17.040" v="2126" actId="14100"/>
        <pc:sldMkLst>
          <pc:docMk/>
          <pc:sldMk cId="3678770425" sldId="324"/>
        </pc:sldMkLst>
        <pc:spChg chg="del mod">
          <ac:chgData name="Ramming, Carisa" userId="df63bce7-3279-4508-a1a5-9a543f801f5e" providerId="ADAL" clId="{C77CB1B9-C502-4CBA-8E4C-4B009539EE73}" dt="2022-10-18T11:00:45.622" v="1596" actId="478"/>
          <ac:spMkLst>
            <pc:docMk/>
            <pc:sldMk cId="3678770425" sldId="324"/>
            <ac:spMk id="2" creationId="{D691008B-D784-A824-06E0-37600ABB7DCD}"/>
          </ac:spMkLst>
        </pc:spChg>
        <pc:spChg chg="mod">
          <ac:chgData name="Ramming, Carisa" userId="df63bce7-3279-4508-a1a5-9a543f801f5e" providerId="ADAL" clId="{C77CB1B9-C502-4CBA-8E4C-4B009539EE73}" dt="2022-10-18T11:06:17.040" v="2126" actId="14100"/>
          <ac:spMkLst>
            <pc:docMk/>
            <pc:sldMk cId="3678770425" sldId="324"/>
            <ac:spMk id="3" creationId="{00000000-0000-0000-0000-000000000000}"/>
          </ac:spMkLst>
        </pc:spChg>
        <pc:spChg chg="del mod">
          <ac:chgData name="Ramming, Carisa" userId="df63bce7-3279-4508-a1a5-9a543f801f5e" providerId="ADAL" clId="{C77CB1B9-C502-4CBA-8E4C-4B009539EE73}" dt="2022-10-18T10:59:26.715" v="1337" actId="478"/>
          <ac:spMkLst>
            <pc:docMk/>
            <pc:sldMk cId="3678770425" sldId="324"/>
            <ac:spMk id="4" creationId="{9A284CB6-5D0D-A80E-2E54-EF384223E60C}"/>
          </ac:spMkLst>
        </pc:spChg>
      </pc:sldChg>
      <pc:sldChg chg="modSp add mod">
        <pc:chgData name="Ramming, Carisa" userId="df63bce7-3279-4508-a1a5-9a543f801f5e" providerId="ADAL" clId="{C77CB1B9-C502-4CBA-8E4C-4B009539EE73}" dt="2022-10-18T11:02:14.518" v="1821" actId="20577"/>
        <pc:sldMkLst>
          <pc:docMk/>
          <pc:sldMk cId="1187389043" sldId="325"/>
        </pc:sldMkLst>
        <pc:spChg chg="mod">
          <ac:chgData name="Ramming, Carisa" userId="df63bce7-3279-4508-a1a5-9a543f801f5e" providerId="ADAL" clId="{C77CB1B9-C502-4CBA-8E4C-4B009539EE73}" dt="2022-10-18T11:02:14.518" v="1821" actId="20577"/>
          <ac:spMkLst>
            <pc:docMk/>
            <pc:sldMk cId="1187389043" sldId="325"/>
            <ac:spMk id="3" creationId="{00000000-0000-0000-0000-000000000000}"/>
          </ac:spMkLst>
        </pc:spChg>
      </pc:sldChg>
      <pc:sldChg chg="delSp modSp add mod">
        <pc:chgData name="Ramming, Carisa" userId="df63bce7-3279-4508-a1a5-9a543f801f5e" providerId="ADAL" clId="{C77CB1B9-C502-4CBA-8E4C-4B009539EE73}" dt="2022-10-18T11:05:57.704" v="2117" actId="20577"/>
        <pc:sldMkLst>
          <pc:docMk/>
          <pc:sldMk cId="898079700" sldId="326"/>
        </pc:sldMkLst>
        <pc:spChg chg="mod">
          <ac:chgData name="Ramming, Carisa" userId="df63bce7-3279-4508-a1a5-9a543f801f5e" providerId="ADAL" clId="{C77CB1B9-C502-4CBA-8E4C-4B009539EE73}" dt="2022-10-18T11:04:48.031" v="2017" actId="1076"/>
          <ac:spMkLst>
            <pc:docMk/>
            <pc:sldMk cId="898079700" sldId="326"/>
            <ac:spMk id="2" creationId="{D691008B-D784-A824-06E0-37600ABB7DCD}"/>
          </ac:spMkLst>
        </pc:spChg>
        <pc:spChg chg="mod">
          <ac:chgData name="Ramming, Carisa" userId="df63bce7-3279-4508-a1a5-9a543f801f5e" providerId="ADAL" clId="{C77CB1B9-C502-4CBA-8E4C-4B009539EE73}" dt="2022-10-18T11:05:57.704" v="2117" actId="20577"/>
          <ac:spMkLst>
            <pc:docMk/>
            <pc:sldMk cId="898079700" sldId="326"/>
            <ac:spMk id="3" creationId="{00000000-0000-0000-0000-000000000000}"/>
          </ac:spMkLst>
        </pc:spChg>
        <pc:spChg chg="del">
          <ac:chgData name="Ramming, Carisa" userId="df63bce7-3279-4508-a1a5-9a543f801f5e" providerId="ADAL" clId="{C77CB1B9-C502-4CBA-8E4C-4B009539EE73}" dt="2022-10-18T11:04:44.292" v="2016" actId="478"/>
          <ac:spMkLst>
            <pc:docMk/>
            <pc:sldMk cId="898079700" sldId="326"/>
            <ac:spMk id="4" creationId="{9A284CB6-5D0D-A80E-2E54-EF384223E60C}"/>
          </ac:spMkLst>
        </pc:spChg>
      </pc:sldChg>
      <pc:sldChg chg="delSp modSp add mod">
        <pc:chgData name="Ramming, Carisa" userId="df63bce7-3279-4508-a1a5-9a543f801f5e" providerId="ADAL" clId="{C77CB1B9-C502-4CBA-8E4C-4B009539EE73}" dt="2022-10-18T11:11:33.090" v="2195" actId="255"/>
        <pc:sldMkLst>
          <pc:docMk/>
          <pc:sldMk cId="1428165326" sldId="327"/>
        </pc:sldMkLst>
        <pc:spChg chg="del">
          <ac:chgData name="Ramming, Carisa" userId="df63bce7-3279-4508-a1a5-9a543f801f5e" providerId="ADAL" clId="{C77CB1B9-C502-4CBA-8E4C-4B009539EE73}" dt="2022-10-18T11:07:39.374" v="2128" actId="478"/>
          <ac:spMkLst>
            <pc:docMk/>
            <pc:sldMk cId="1428165326" sldId="327"/>
            <ac:spMk id="2" creationId="{D691008B-D784-A824-06E0-37600ABB7DCD}"/>
          </ac:spMkLst>
        </pc:spChg>
        <pc:spChg chg="mod">
          <ac:chgData name="Ramming, Carisa" userId="df63bce7-3279-4508-a1a5-9a543f801f5e" providerId="ADAL" clId="{C77CB1B9-C502-4CBA-8E4C-4B009539EE73}" dt="2022-10-18T11:11:33.090" v="2195" actId="255"/>
          <ac:spMkLst>
            <pc:docMk/>
            <pc:sldMk cId="1428165326" sldId="327"/>
            <ac:spMk id="3" creationId="{00000000-0000-0000-0000-000000000000}"/>
          </ac:spMkLst>
        </pc:spChg>
        <pc:spChg chg="mod">
          <ac:chgData name="Ramming, Carisa" userId="df63bce7-3279-4508-a1a5-9a543f801f5e" providerId="ADAL" clId="{C77CB1B9-C502-4CBA-8E4C-4B009539EE73}" dt="2022-10-18T11:11:27.634" v="2194" actId="167"/>
          <ac:spMkLst>
            <pc:docMk/>
            <pc:sldMk cId="1428165326" sldId="327"/>
            <ac:spMk id="11" creationId="{2C938F39-E3D6-6BDF-BB42-B34FEDE170AF}"/>
          </ac:spMkLst>
        </pc:spChg>
      </pc:sldChg>
      <pc:sldChg chg="modSp add mod">
        <pc:chgData name="Ramming, Carisa" userId="df63bce7-3279-4508-a1a5-9a543f801f5e" providerId="ADAL" clId="{C77CB1B9-C502-4CBA-8E4C-4B009539EE73}" dt="2022-10-18T11:13:25.899" v="2468" actId="20577"/>
        <pc:sldMkLst>
          <pc:docMk/>
          <pc:sldMk cId="1618797733" sldId="328"/>
        </pc:sldMkLst>
        <pc:spChg chg="mod">
          <ac:chgData name="Ramming, Carisa" userId="df63bce7-3279-4508-a1a5-9a543f801f5e" providerId="ADAL" clId="{C77CB1B9-C502-4CBA-8E4C-4B009539EE73}" dt="2022-10-18T11:13:25.899" v="2468" actId="20577"/>
          <ac:spMkLst>
            <pc:docMk/>
            <pc:sldMk cId="1618797733" sldId="328"/>
            <ac:spMk id="3" creationId="{00000000-0000-0000-0000-000000000000}"/>
          </ac:spMkLst>
        </pc:spChg>
      </pc:sldChg>
      <pc:sldChg chg="add del">
        <pc:chgData name="Ramming, Carisa" userId="df63bce7-3279-4508-a1a5-9a543f801f5e" providerId="ADAL" clId="{C77CB1B9-C502-4CBA-8E4C-4B009539EE73}" dt="2022-10-18T11:07:49.542" v="2132"/>
        <pc:sldMkLst>
          <pc:docMk/>
          <pc:sldMk cId="3254099471" sldId="328"/>
        </pc:sldMkLst>
      </pc:sldChg>
      <pc:sldChg chg="delSp modSp add mod">
        <pc:chgData name="Ramming, Carisa" userId="df63bce7-3279-4508-a1a5-9a543f801f5e" providerId="ADAL" clId="{C77CB1B9-C502-4CBA-8E4C-4B009539EE73}" dt="2022-10-18T11:17:09.997" v="2760" actId="6549"/>
        <pc:sldMkLst>
          <pc:docMk/>
          <pc:sldMk cId="44384486" sldId="329"/>
        </pc:sldMkLst>
        <pc:spChg chg="del mod">
          <ac:chgData name="Ramming, Carisa" userId="df63bce7-3279-4508-a1a5-9a543f801f5e" providerId="ADAL" clId="{C77CB1B9-C502-4CBA-8E4C-4B009539EE73}" dt="2022-10-18T11:17:05.755" v="2759" actId="478"/>
          <ac:spMkLst>
            <pc:docMk/>
            <pc:sldMk cId="44384486" sldId="329"/>
            <ac:spMk id="2" creationId="{D691008B-D784-A824-06E0-37600ABB7DCD}"/>
          </ac:spMkLst>
        </pc:spChg>
        <pc:spChg chg="mod">
          <ac:chgData name="Ramming, Carisa" userId="df63bce7-3279-4508-a1a5-9a543f801f5e" providerId="ADAL" clId="{C77CB1B9-C502-4CBA-8E4C-4B009539EE73}" dt="2022-10-18T11:17:09.997" v="2760" actId="6549"/>
          <ac:spMkLst>
            <pc:docMk/>
            <pc:sldMk cId="44384486" sldId="329"/>
            <ac:spMk id="3" creationId="{00000000-0000-0000-0000-000000000000}"/>
          </ac:spMkLst>
        </pc:spChg>
      </pc:sldChg>
      <pc:sldChg chg="modSp add mod">
        <pc:chgData name="Ramming, Carisa" userId="df63bce7-3279-4508-a1a5-9a543f801f5e" providerId="ADAL" clId="{C77CB1B9-C502-4CBA-8E4C-4B009539EE73}" dt="2022-10-18T11:23:24.308" v="2969" actId="20577"/>
        <pc:sldMkLst>
          <pc:docMk/>
          <pc:sldMk cId="880975919" sldId="330"/>
        </pc:sldMkLst>
        <pc:spChg chg="mod">
          <ac:chgData name="Ramming, Carisa" userId="df63bce7-3279-4508-a1a5-9a543f801f5e" providerId="ADAL" clId="{C77CB1B9-C502-4CBA-8E4C-4B009539EE73}" dt="2022-10-18T11:23:24.308" v="2969" actId="20577"/>
          <ac:spMkLst>
            <pc:docMk/>
            <pc:sldMk cId="880975919" sldId="330"/>
            <ac:spMk id="3" creationId="{00000000-0000-0000-0000-000000000000}"/>
          </ac:spMkLst>
        </pc:spChg>
      </pc:sldChg>
      <pc:sldChg chg="delSp modSp add mod">
        <pc:chgData name="Ramming, Carisa" userId="df63bce7-3279-4508-a1a5-9a543f801f5e" providerId="ADAL" clId="{C77CB1B9-C502-4CBA-8E4C-4B009539EE73}" dt="2022-10-18T12:38:55.622" v="3001" actId="6549"/>
        <pc:sldMkLst>
          <pc:docMk/>
          <pc:sldMk cId="2558165939" sldId="331"/>
        </pc:sldMkLst>
        <pc:spChg chg="del">
          <ac:chgData name="Ramming, Carisa" userId="df63bce7-3279-4508-a1a5-9a543f801f5e" providerId="ADAL" clId="{C77CB1B9-C502-4CBA-8E4C-4B009539EE73}" dt="2022-10-18T12:38:01.313" v="2994" actId="478"/>
          <ac:spMkLst>
            <pc:docMk/>
            <pc:sldMk cId="2558165939" sldId="331"/>
            <ac:spMk id="2" creationId="{D691008B-D784-A824-06E0-37600ABB7DCD}"/>
          </ac:spMkLst>
        </pc:spChg>
        <pc:spChg chg="mod">
          <ac:chgData name="Ramming, Carisa" userId="df63bce7-3279-4508-a1a5-9a543f801f5e" providerId="ADAL" clId="{C77CB1B9-C502-4CBA-8E4C-4B009539EE73}" dt="2022-10-18T12:38:55.622" v="3001" actId="6549"/>
          <ac:spMkLst>
            <pc:docMk/>
            <pc:sldMk cId="2558165939" sldId="331"/>
            <ac:spMk id="3" creationId="{00000000-0000-0000-0000-000000000000}"/>
          </ac:spMkLst>
        </pc:spChg>
        <pc:spChg chg="del">
          <ac:chgData name="Ramming, Carisa" userId="df63bce7-3279-4508-a1a5-9a543f801f5e" providerId="ADAL" clId="{C77CB1B9-C502-4CBA-8E4C-4B009539EE73}" dt="2022-10-18T12:37:36.293" v="2992" actId="478"/>
          <ac:spMkLst>
            <pc:docMk/>
            <pc:sldMk cId="2558165939" sldId="331"/>
            <ac:spMk id="4" creationId="{9A284CB6-5D0D-A80E-2E54-EF384223E60C}"/>
          </ac:spMkLst>
        </pc:spChg>
      </pc:sldChg>
      <pc:sldChg chg="modSp add mod">
        <pc:chgData name="Ramming, Carisa" userId="df63bce7-3279-4508-a1a5-9a543f801f5e" providerId="ADAL" clId="{C77CB1B9-C502-4CBA-8E4C-4B009539EE73}" dt="2022-10-18T13:12:04.505" v="3271" actId="20577"/>
        <pc:sldMkLst>
          <pc:docMk/>
          <pc:sldMk cId="3146990336" sldId="332"/>
        </pc:sldMkLst>
        <pc:spChg chg="mod">
          <ac:chgData name="Ramming, Carisa" userId="df63bce7-3279-4508-a1a5-9a543f801f5e" providerId="ADAL" clId="{C77CB1B9-C502-4CBA-8E4C-4B009539EE73}" dt="2022-10-18T13:12:04.505" v="3271" actId="20577"/>
          <ac:spMkLst>
            <pc:docMk/>
            <pc:sldMk cId="3146990336" sldId="332"/>
            <ac:spMk id="3" creationId="{00000000-0000-0000-0000-000000000000}"/>
          </ac:spMkLst>
        </pc:spChg>
      </pc:sldChg>
      <pc:sldChg chg="addSp modSp add mod modAnim">
        <pc:chgData name="Ramming, Carisa" userId="df63bce7-3279-4508-a1a5-9a543f801f5e" providerId="ADAL" clId="{C77CB1B9-C502-4CBA-8E4C-4B009539EE73}" dt="2022-10-18T12:41:26.353" v="3030" actId="1076"/>
        <pc:sldMkLst>
          <pc:docMk/>
          <pc:sldMk cId="209246414" sldId="333"/>
        </pc:sldMkLst>
        <pc:spChg chg="mod">
          <ac:chgData name="Ramming, Carisa" userId="df63bce7-3279-4508-a1a5-9a543f801f5e" providerId="ADAL" clId="{C77CB1B9-C502-4CBA-8E4C-4B009539EE73}" dt="2022-10-18T12:41:06.255" v="3026" actId="20577"/>
          <ac:spMkLst>
            <pc:docMk/>
            <pc:sldMk cId="209246414" sldId="333"/>
            <ac:spMk id="3" creationId="{00000000-0000-0000-0000-000000000000}"/>
          </ac:spMkLst>
        </pc:spChg>
        <pc:picChg chg="add mod">
          <ac:chgData name="Ramming, Carisa" userId="df63bce7-3279-4508-a1a5-9a543f801f5e" providerId="ADAL" clId="{C77CB1B9-C502-4CBA-8E4C-4B009539EE73}" dt="2022-10-18T12:41:26.353" v="3030" actId="1076"/>
          <ac:picMkLst>
            <pc:docMk/>
            <pc:sldMk cId="209246414" sldId="333"/>
            <ac:picMk id="2" creationId="{DD59E5A5-163B-E9F6-60A7-34FFD27F9CC3}"/>
          </ac:picMkLst>
        </pc:picChg>
      </pc:sldChg>
      <pc:sldChg chg="modSp add mod">
        <pc:chgData name="Ramming, Carisa" userId="df63bce7-3279-4508-a1a5-9a543f801f5e" providerId="ADAL" clId="{C77CB1B9-C502-4CBA-8E4C-4B009539EE73}" dt="2022-10-18T13:13:23.701" v="3335" actId="6549"/>
        <pc:sldMkLst>
          <pc:docMk/>
          <pc:sldMk cId="406906987" sldId="334"/>
        </pc:sldMkLst>
        <pc:spChg chg="mod">
          <ac:chgData name="Ramming, Carisa" userId="df63bce7-3279-4508-a1a5-9a543f801f5e" providerId="ADAL" clId="{C77CB1B9-C502-4CBA-8E4C-4B009539EE73}" dt="2022-10-18T13:13:23.701" v="3335" actId="6549"/>
          <ac:spMkLst>
            <pc:docMk/>
            <pc:sldMk cId="406906987" sldId="334"/>
            <ac:spMk id="3" creationId="{00000000-0000-0000-0000-000000000000}"/>
          </ac:spMkLst>
        </pc:spChg>
      </pc:sldChg>
      <pc:sldChg chg="addSp modSp add mod">
        <pc:chgData name="Ramming, Carisa" userId="df63bce7-3279-4508-a1a5-9a543f801f5e" providerId="ADAL" clId="{C77CB1B9-C502-4CBA-8E4C-4B009539EE73}" dt="2022-10-18T13:01:01.496" v="3067" actId="1076"/>
        <pc:sldMkLst>
          <pc:docMk/>
          <pc:sldMk cId="1676429003" sldId="335"/>
        </pc:sldMkLst>
        <pc:spChg chg="mod">
          <ac:chgData name="Ramming, Carisa" userId="df63bce7-3279-4508-a1a5-9a543f801f5e" providerId="ADAL" clId="{C77CB1B9-C502-4CBA-8E4C-4B009539EE73}" dt="2022-10-18T13:00:53.394" v="3065" actId="6549"/>
          <ac:spMkLst>
            <pc:docMk/>
            <pc:sldMk cId="1676429003" sldId="335"/>
            <ac:spMk id="3" creationId="{00000000-0000-0000-0000-000000000000}"/>
          </ac:spMkLst>
        </pc:spChg>
        <pc:picChg chg="add mod">
          <ac:chgData name="Ramming, Carisa" userId="df63bce7-3279-4508-a1a5-9a543f801f5e" providerId="ADAL" clId="{C77CB1B9-C502-4CBA-8E4C-4B009539EE73}" dt="2022-10-18T13:01:01.496" v="3067" actId="1076"/>
          <ac:picMkLst>
            <pc:docMk/>
            <pc:sldMk cId="1676429003" sldId="335"/>
            <ac:picMk id="4" creationId="{33986E72-5ADA-C276-916D-3C41CBFD4CED}"/>
          </ac:picMkLst>
        </pc:picChg>
      </pc:sldChg>
      <pc:sldChg chg="addSp delSp modSp new del mod">
        <pc:chgData name="Ramming, Carisa" userId="df63bce7-3279-4508-a1a5-9a543f801f5e" providerId="ADAL" clId="{C77CB1B9-C502-4CBA-8E4C-4B009539EE73}" dt="2022-10-18T13:11:26.590" v="3215" actId="47"/>
        <pc:sldMkLst>
          <pc:docMk/>
          <pc:sldMk cId="3944688732" sldId="336"/>
        </pc:sldMkLst>
        <pc:spChg chg="del">
          <ac:chgData name="Ramming, Carisa" userId="df63bce7-3279-4508-a1a5-9a543f801f5e" providerId="ADAL" clId="{C77CB1B9-C502-4CBA-8E4C-4B009539EE73}" dt="2022-10-18T13:01:27.090" v="3070" actId="478"/>
          <ac:spMkLst>
            <pc:docMk/>
            <pc:sldMk cId="3944688732" sldId="336"/>
            <ac:spMk id="2" creationId="{760B09F1-2208-D6A2-9E29-39DE7DFE38DB}"/>
          </ac:spMkLst>
        </pc:spChg>
        <pc:spChg chg="del">
          <ac:chgData name="Ramming, Carisa" userId="df63bce7-3279-4508-a1a5-9a543f801f5e" providerId="ADAL" clId="{C77CB1B9-C502-4CBA-8E4C-4B009539EE73}" dt="2022-10-18T13:01:29.683" v="3071" actId="478"/>
          <ac:spMkLst>
            <pc:docMk/>
            <pc:sldMk cId="3944688732" sldId="336"/>
            <ac:spMk id="3" creationId="{044F481E-58EE-D2A6-95F1-DDE205263CAB}"/>
          </ac:spMkLst>
        </pc:spChg>
        <pc:spChg chg="add mod">
          <ac:chgData name="Ramming, Carisa" userId="df63bce7-3279-4508-a1a5-9a543f801f5e" providerId="ADAL" clId="{C77CB1B9-C502-4CBA-8E4C-4B009539EE73}" dt="2022-10-18T13:08:03.180" v="3076" actId="20577"/>
          <ac:spMkLst>
            <pc:docMk/>
            <pc:sldMk cId="3944688732" sldId="336"/>
            <ac:spMk id="5" creationId="{D70B6E75-EEE1-0649-60C9-E1B7926C922C}"/>
          </ac:spMkLst>
        </pc:spChg>
        <pc:picChg chg="add del mod">
          <ac:chgData name="Ramming, Carisa" userId="df63bce7-3279-4508-a1a5-9a543f801f5e" providerId="ADAL" clId="{C77CB1B9-C502-4CBA-8E4C-4B009539EE73}" dt="2022-10-18T13:09:53.478" v="3120" actId="21"/>
          <ac:picMkLst>
            <pc:docMk/>
            <pc:sldMk cId="3944688732" sldId="336"/>
            <ac:picMk id="7" creationId="{FA4C2D03-F406-A07E-3F7A-4703C429A2B0}"/>
          </ac:picMkLst>
        </pc:picChg>
      </pc:sldChg>
      <pc:sldChg chg="addSp modSp add mod">
        <pc:chgData name="Ramming, Carisa" userId="df63bce7-3279-4508-a1a5-9a543f801f5e" providerId="ADAL" clId="{C77CB1B9-C502-4CBA-8E4C-4B009539EE73}" dt="2022-10-18T13:11:20.998" v="3214" actId="20577"/>
        <pc:sldMkLst>
          <pc:docMk/>
          <pc:sldMk cId="2536746810" sldId="337"/>
        </pc:sldMkLst>
        <pc:spChg chg="mod">
          <ac:chgData name="Ramming, Carisa" userId="df63bce7-3279-4508-a1a5-9a543f801f5e" providerId="ADAL" clId="{C77CB1B9-C502-4CBA-8E4C-4B009539EE73}" dt="2022-10-18T13:11:20.998" v="3214" actId="20577"/>
          <ac:spMkLst>
            <pc:docMk/>
            <pc:sldMk cId="2536746810" sldId="337"/>
            <ac:spMk id="3" creationId="{00000000-0000-0000-0000-000000000000}"/>
          </ac:spMkLst>
        </pc:spChg>
        <pc:picChg chg="add mod">
          <ac:chgData name="Ramming, Carisa" userId="df63bce7-3279-4508-a1a5-9a543f801f5e" providerId="ADAL" clId="{C77CB1B9-C502-4CBA-8E4C-4B009539EE73}" dt="2022-10-18T13:10:04.578" v="3123" actId="1076"/>
          <ac:picMkLst>
            <pc:docMk/>
            <pc:sldMk cId="2536746810" sldId="337"/>
            <ac:picMk id="2" creationId="{50444351-DC10-C931-9374-875B8471AD69}"/>
          </ac:picMkLst>
        </pc:picChg>
      </pc:sldChg>
      <pc:sldChg chg="addSp modSp add mod modAnim">
        <pc:chgData name="Ramming, Carisa" userId="df63bce7-3279-4508-a1a5-9a543f801f5e" providerId="ADAL" clId="{C77CB1B9-C502-4CBA-8E4C-4B009539EE73}" dt="2022-10-18T13:15:04.511" v="3348" actId="1076"/>
        <pc:sldMkLst>
          <pc:docMk/>
          <pc:sldMk cId="121440960" sldId="338"/>
        </pc:sldMkLst>
        <pc:spChg chg="mod">
          <ac:chgData name="Ramming, Carisa" userId="df63bce7-3279-4508-a1a5-9a543f801f5e" providerId="ADAL" clId="{C77CB1B9-C502-4CBA-8E4C-4B009539EE73}" dt="2022-10-18T13:14:48.460" v="3345" actId="12"/>
          <ac:spMkLst>
            <pc:docMk/>
            <pc:sldMk cId="121440960" sldId="338"/>
            <ac:spMk id="3" creationId="{00000000-0000-0000-0000-000000000000}"/>
          </ac:spMkLst>
        </pc:spChg>
        <pc:picChg chg="add mod">
          <ac:chgData name="Ramming, Carisa" userId="df63bce7-3279-4508-a1a5-9a543f801f5e" providerId="ADAL" clId="{C77CB1B9-C502-4CBA-8E4C-4B009539EE73}" dt="2022-10-18T13:15:04.511" v="3348" actId="1076"/>
          <ac:picMkLst>
            <pc:docMk/>
            <pc:sldMk cId="121440960" sldId="338"/>
            <ac:picMk id="2" creationId="{10046C66-4871-7CC4-F4FE-DFC19BBCD0A6}"/>
          </ac:picMkLst>
        </pc:picChg>
      </pc:sldChg>
      <pc:sldChg chg="addSp delSp modSp add mod modAnim">
        <pc:chgData name="Ramming, Carisa" userId="df63bce7-3279-4508-a1a5-9a543f801f5e" providerId="ADAL" clId="{C77CB1B9-C502-4CBA-8E4C-4B009539EE73}" dt="2022-10-18T13:16:03.594" v="3362"/>
        <pc:sldMkLst>
          <pc:docMk/>
          <pc:sldMk cId="2577226433" sldId="339"/>
        </pc:sldMkLst>
        <pc:spChg chg="mod">
          <ac:chgData name="Ramming, Carisa" userId="df63bce7-3279-4508-a1a5-9a543f801f5e" providerId="ADAL" clId="{C77CB1B9-C502-4CBA-8E4C-4B009539EE73}" dt="2022-10-18T13:15:48.781" v="3359" actId="15"/>
          <ac:spMkLst>
            <pc:docMk/>
            <pc:sldMk cId="2577226433" sldId="339"/>
            <ac:spMk id="3" creationId="{00000000-0000-0000-0000-000000000000}"/>
          </ac:spMkLst>
        </pc:spChg>
        <pc:picChg chg="del">
          <ac:chgData name="Ramming, Carisa" userId="df63bce7-3279-4508-a1a5-9a543f801f5e" providerId="ADAL" clId="{C77CB1B9-C502-4CBA-8E4C-4B009539EE73}" dt="2022-10-18T13:16:02.958" v="3361" actId="478"/>
          <ac:picMkLst>
            <pc:docMk/>
            <pc:sldMk cId="2577226433" sldId="339"/>
            <ac:picMk id="2" creationId="{10046C66-4871-7CC4-F4FE-DFC19BBCD0A6}"/>
          </ac:picMkLst>
        </pc:picChg>
        <pc:picChg chg="add mod">
          <ac:chgData name="Ramming, Carisa" userId="df63bce7-3279-4508-a1a5-9a543f801f5e" providerId="ADAL" clId="{C77CB1B9-C502-4CBA-8E4C-4B009539EE73}" dt="2022-10-18T13:16:03.594" v="3362"/>
          <ac:picMkLst>
            <pc:docMk/>
            <pc:sldMk cId="2577226433" sldId="339"/>
            <ac:picMk id="4" creationId="{E9CF6F32-060D-EAD1-65D7-2F848515D60D}"/>
          </ac:picMkLst>
        </pc:picChg>
      </pc:sldChg>
      <pc:sldChg chg="del">
        <pc:chgData name="Ramming, Carisa" userId="df63bce7-3279-4508-a1a5-9a543f801f5e" providerId="ADAL" clId="{C77CB1B9-C502-4CBA-8E4C-4B009539EE73}" dt="2022-10-18T10:23:19.358" v="260" actId="47"/>
        <pc:sldMkLst>
          <pc:docMk/>
          <pc:sldMk cId="3722123488" sldId="340"/>
        </pc:sldMkLst>
      </pc:sldChg>
      <pc:sldChg chg="del">
        <pc:chgData name="Ramming, Carisa" userId="df63bce7-3279-4508-a1a5-9a543f801f5e" providerId="ADAL" clId="{C77CB1B9-C502-4CBA-8E4C-4B009539EE73}" dt="2022-10-18T10:23:19.358" v="260" actId="47"/>
        <pc:sldMkLst>
          <pc:docMk/>
          <pc:sldMk cId="2005217086" sldId="341"/>
        </pc:sldMkLst>
      </pc:sldChg>
      <pc:sldChg chg="del">
        <pc:chgData name="Ramming, Carisa" userId="df63bce7-3279-4508-a1a5-9a543f801f5e" providerId="ADAL" clId="{C77CB1B9-C502-4CBA-8E4C-4B009539EE73}" dt="2022-10-18T10:23:19.358" v="260" actId="47"/>
        <pc:sldMkLst>
          <pc:docMk/>
          <pc:sldMk cId="3525515068" sldId="342"/>
        </pc:sldMkLst>
      </pc:sldChg>
      <pc:sldChg chg="del">
        <pc:chgData name="Ramming, Carisa" userId="df63bce7-3279-4508-a1a5-9a543f801f5e" providerId="ADAL" clId="{C77CB1B9-C502-4CBA-8E4C-4B009539EE73}" dt="2022-10-18T10:23:19.358" v="260" actId="47"/>
        <pc:sldMkLst>
          <pc:docMk/>
          <pc:sldMk cId="1445649780" sldId="343"/>
        </pc:sldMkLst>
      </pc:sldChg>
      <pc:sldChg chg="del">
        <pc:chgData name="Ramming, Carisa" userId="df63bce7-3279-4508-a1a5-9a543f801f5e" providerId="ADAL" clId="{C77CB1B9-C502-4CBA-8E4C-4B009539EE73}" dt="2022-10-18T10:23:19.358" v="260" actId="47"/>
        <pc:sldMkLst>
          <pc:docMk/>
          <pc:sldMk cId="1101910194" sldId="344"/>
        </pc:sldMkLst>
      </pc:sldChg>
      <pc:sldChg chg="del">
        <pc:chgData name="Ramming, Carisa" userId="df63bce7-3279-4508-a1a5-9a543f801f5e" providerId="ADAL" clId="{C77CB1B9-C502-4CBA-8E4C-4B009539EE73}" dt="2022-10-18T10:23:19.358" v="260" actId="47"/>
        <pc:sldMkLst>
          <pc:docMk/>
          <pc:sldMk cId="704419387" sldId="345"/>
        </pc:sldMkLst>
      </pc:sldChg>
      <pc:sldChg chg="del">
        <pc:chgData name="Ramming, Carisa" userId="df63bce7-3279-4508-a1a5-9a543f801f5e" providerId="ADAL" clId="{C77CB1B9-C502-4CBA-8E4C-4B009539EE73}" dt="2022-10-18T10:23:19.358" v="260" actId="47"/>
        <pc:sldMkLst>
          <pc:docMk/>
          <pc:sldMk cId="575418495" sldId="346"/>
        </pc:sldMkLst>
      </pc:sldChg>
      <pc:sldChg chg="del">
        <pc:chgData name="Ramming, Carisa" userId="df63bce7-3279-4508-a1a5-9a543f801f5e" providerId="ADAL" clId="{C77CB1B9-C502-4CBA-8E4C-4B009539EE73}" dt="2022-10-18T10:23:19.358" v="260" actId="47"/>
        <pc:sldMkLst>
          <pc:docMk/>
          <pc:sldMk cId="2321031466" sldId="347"/>
        </pc:sldMkLst>
      </pc:sldChg>
      <pc:sldChg chg="del">
        <pc:chgData name="Ramming, Carisa" userId="df63bce7-3279-4508-a1a5-9a543f801f5e" providerId="ADAL" clId="{C77CB1B9-C502-4CBA-8E4C-4B009539EE73}" dt="2022-10-18T10:23:19.358" v="260" actId="47"/>
        <pc:sldMkLst>
          <pc:docMk/>
          <pc:sldMk cId="2768599626" sldId="348"/>
        </pc:sldMkLst>
      </pc:sldChg>
      <pc:sldChg chg="del">
        <pc:chgData name="Ramming, Carisa" userId="df63bce7-3279-4508-a1a5-9a543f801f5e" providerId="ADAL" clId="{C77CB1B9-C502-4CBA-8E4C-4B009539EE73}" dt="2022-10-18T10:23:19.358" v="260" actId="47"/>
        <pc:sldMkLst>
          <pc:docMk/>
          <pc:sldMk cId="568782790" sldId="349"/>
        </pc:sldMkLst>
      </pc:sldChg>
      <pc:sldChg chg="del">
        <pc:chgData name="Ramming, Carisa" userId="df63bce7-3279-4508-a1a5-9a543f801f5e" providerId="ADAL" clId="{C77CB1B9-C502-4CBA-8E4C-4B009539EE73}" dt="2022-10-18T10:23:19.358" v="260" actId="47"/>
        <pc:sldMkLst>
          <pc:docMk/>
          <pc:sldMk cId="1943949269" sldId="35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5796" tIns="47898" rIns="95796" bIns="47898" numCol="1" anchor="t" anchorCtr="0" compatLnSpc="1">
            <a:prstTxWarp prst="textNoShape">
              <a:avLst/>
            </a:prstTxWarp>
          </a:bodyPr>
          <a:lstStyle>
            <a:lvl1pPr eaLnBrk="1" hangingPunct="1">
              <a:defRPr sz="1300">
                <a:latin typeface="Arial" pitchFamily="34" charset="0"/>
              </a:defRPr>
            </a:lvl1pPr>
          </a:lstStyle>
          <a:p>
            <a:pPr>
              <a:defRPr/>
            </a:pPr>
            <a:endParaRPr lang="en-US"/>
          </a:p>
        </p:txBody>
      </p:sp>
      <p:sp>
        <p:nvSpPr>
          <p:cNvPr id="25603"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5796" tIns="47898" rIns="95796" bIns="47898" numCol="1" anchor="t" anchorCtr="0" compatLnSpc="1">
            <a:prstTxWarp prst="textNoShape">
              <a:avLst/>
            </a:prstTxWarp>
          </a:bodyPr>
          <a:lstStyle>
            <a:lvl1pPr algn="r" eaLnBrk="1" hangingPunct="1">
              <a:defRPr sz="1300">
                <a:latin typeface="Arial" pitchFamily="34" charset="0"/>
              </a:defRPr>
            </a:lvl1pPr>
          </a:lstStyle>
          <a:p>
            <a:pPr>
              <a:defRPr/>
            </a:pPr>
            <a:endParaRPr lang="en-US"/>
          </a:p>
        </p:txBody>
      </p:sp>
      <p:sp>
        <p:nvSpPr>
          <p:cNvPr id="25604"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5796" tIns="47898" rIns="95796" bIns="47898" numCol="1" anchor="b" anchorCtr="0" compatLnSpc="1">
            <a:prstTxWarp prst="textNoShape">
              <a:avLst/>
            </a:prstTxWarp>
          </a:bodyPr>
          <a:lstStyle>
            <a:lvl1pPr eaLnBrk="1" hangingPunct="1">
              <a:defRPr sz="1300">
                <a:latin typeface="Arial" pitchFamily="34" charset="0"/>
              </a:defRPr>
            </a:lvl1pPr>
          </a:lstStyle>
          <a:p>
            <a:pPr>
              <a:defRPr/>
            </a:pPr>
            <a:endParaRPr lang="en-US"/>
          </a:p>
        </p:txBody>
      </p:sp>
      <p:sp>
        <p:nvSpPr>
          <p:cNvPr id="25605"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5796" tIns="47898" rIns="95796" bIns="47898" numCol="1" anchor="b" anchorCtr="0" compatLnSpc="1">
            <a:prstTxWarp prst="textNoShape">
              <a:avLst/>
            </a:prstTxWarp>
          </a:bodyPr>
          <a:lstStyle>
            <a:lvl1pPr algn="r" eaLnBrk="1" hangingPunct="1">
              <a:defRPr sz="1300"/>
            </a:lvl1pPr>
          </a:lstStyle>
          <a:p>
            <a:pPr>
              <a:defRPr/>
            </a:pPr>
            <a:fld id="{852C3F8B-33F2-428E-90FA-3339EEDA3EE3}" type="slidenum">
              <a:rPr lang="en-US" altLang="en-US"/>
              <a:pPr>
                <a:defRPr/>
              </a:pPr>
              <a:t>‹#›</a:t>
            </a:fld>
            <a:endParaRPr lang="en-US" altLang="en-US"/>
          </a:p>
        </p:txBody>
      </p:sp>
    </p:spTree>
    <p:extLst>
      <p:ext uri="{BB962C8B-B14F-4D97-AF65-F5344CB8AC3E}">
        <p14:creationId xmlns:p14="http://schemas.microsoft.com/office/powerpoint/2010/main" val="380013722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5796" tIns="47898" rIns="95796" bIns="47898" rtlCol="0"/>
          <a:lstStyle>
            <a:lvl1pPr algn="l" eaLnBrk="1" hangingPunct="1">
              <a:defRPr sz="1300">
                <a:latin typeface="Arial" pitchFamily="34"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5796" tIns="47898" rIns="95796" bIns="47898" rtlCol="0"/>
          <a:lstStyle>
            <a:lvl1pPr algn="r" eaLnBrk="1" hangingPunct="1">
              <a:defRPr sz="1300">
                <a:latin typeface="Arial" pitchFamily="34" charset="0"/>
              </a:defRPr>
            </a:lvl1pPr>
          </a:lstStyle>
          <a:p>
            <a:pPr>
              <a:defRPr/>
            </a:pPr>
            <a:fld id="{6823CBC7-D49C-4E16-8891-1ACEFF7CB0F9}" type="datetimeFigureOut">
              <a:rPr lang="en-US"/>
              <a:pPr>
                <a:defRPr/>
              </a:pPr>
              <a:t>11/1/2022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5796" tIns="47898" rIns="95796" bIns="47898"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5796" tIns="47898" rIns="95796" bIns="4789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5796" tIns="47898" rIns="95796" bIns="47898" rtlCol="0" anchor="b"/>
          <a:lstStyle>
            <a:lvl1pPr algn="l" eaLnBrk="1" hangingPunct="1">
              <a:defRPr sz="1300">
                <a:latin typeface="Arial" pitchFamily="34"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5796" tIns="47898" rIns="95796" bIns="47898" numCol="1" anchor="b" anchorCtr="0" compatLnSpc="1">
            <a:prstTxWarp prst="textNoShape">
              <a:avLst/>
            </a:prstTxWarp>
          </a:bodyPr>
          <a:lstStyle>
            <a:lvl1pPr algn="r" eaLnBrk="1" hangingPunct="1">
              <a:defRPr sz="1300"/>
            </a:lvl1pPr>
          </a:lstStyle>
          <a:p>
            <a:pPr>
              <a:defRPr/>
            </a:pPr>
            <a:fld id="{D55B494B-3E52-4C44-AEE1-83D837E0B4FA}" type="slidenum">
              <a:rPr lang="en-US" altLang="en-US"/>
              <a:pPr>
                <a:defRPr/>
              </a:pPr>
              <a:t>‹#›</a:t>
            </a:fld>
            <a:endParaRPr lang="en-US" altLang="en-US"/>
          </a:p>
        </p:txBody>
      </p:sp>
    </p:spTree>
    <p:extLst>
      <p:ext uri="{BB962C8B-B14F-4D97-AF65-F5344CB8AC3E}">
        <p14:creationId xmlns:p14="http://schemas.microsoft.com/office/powerpoint/2010/main" val="191392261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a:t>
            </a:fld>
            <a:endParaRPr lang="en-US"/>
          </a:p>
        </p:txBody>
      </p:sp>
    </p:spTree>
    <p:extLst>
      <p:ext uri="{BB962C8B-B14F-4D97-AF65-F5344CB8AC3E}">
        <p14:creationId xmlns:p14="http://schemas.microsoft.com/office/powerpoint/2010/main" val="1888952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11</a:t>
            </a:fld>
            <a:endParaRPr lang="en-US"/>
          </a:p>
        </p:txBody>
      </p:sp>
    </p:spTree>
    <p:extLst>
      <p:ext uri="{BB962C8B-B14F-4D97-AF65-F5344CB8AC3E}">
        <p14:creationId xmlns:p14="http://schemas.microsoft.com/office/powerpoint/2010/main" val="2601654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12</a:t>
            </a:fld>
            <a:endParaRPr lang="en-US"/>
          </a:p>
        </p:txBody>
      </p:sp>
    </p:spTree>
    <p:extLst>
      <p:ext uri="{BB962C8B-B14F-4D97-AF65-F5344CB8AC3E}">
        <p14:creationId xmlns:p14="http://schemas.microsoft.com/office/powerpoint/2010/main" val="1604530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13</a:t>
            </a:fld>
            <a:endParaRPr lang="en-US"/>
          </a:p>
        </p:txBody>
      </p:sp>
    </p:spTree>
    <p:extLst>
      <p:ext uri="{BB962C8B-B14F-4D97-AF65-F5344CB8AC3E}">
        <p14:creationId xmlns:p14="http://schemas.microsoft.com/office/powerpoint/2010/main" val="396108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14</a:t>
            </a:fld>
            <a:endParaRPr lang="en-US"/>
          </a:p>
        </p:txBody>
      </p:sp>
    </p:spTree>
    <p:extLst>
      <p:ext uri="{BB962C8B-B14F-4D97-AF65-F5344CB8AC3E}">
        <p14:creationId xmlns:p14="http://schemas.microsoft.com/office/powerpoint/2010/main" val="3809794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15</a:t>
            </a:fld>
            <a:endParaRPr lang="en-US"/>
          </a:p>
        </p:txBody>
      </p:sp>
    </p:spTree>
    <p:extLst>
      <p:ext uri="{BB962C8B-B14F-4D97-AF65-F5344CB8AC3E}">
        <p14:creationId xmlns:p14="http://schemas.microsoft.com/office/powerpoint/2010/main" val="548580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16</a:t>
            </a:fld>
            <a:endParaRPr lang="en-US"/>
          </a:p>
        </p:txBody>
      </p:sp>
    </p:spTree>
    <p:extLst>
      <p:ext uri="{BB962C8B-B14F-4D97-AF65-F5344CB8AC3E}">
        <p14:creationId xmlns:p14="http://schemas.microsoft.com/office/powerpoint/2010/main" val="133437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17</a:t>
            </a:fld>
            <a:endParaRPr lang="en-US"/>
          </a:p>
        </p:txBody>
      </p:sp>
    </p:spTree>
    <p:extLst>
      <p:ext uri="{BB962C8B-B14F-4D97-AF65-F5344CB8AC3E}">
        <p14:creationId xmlns:p14="http://schemas.microsoft.com/office/powerpoint/2010/main" val="2538406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18</a:t>
            </a:fld>
            <a:endParaRPr lang="en-US"/>
          </a:p>
        </p:txBody>
      </p:sp>
    </p:spTree>
    <p:extLst>
      <p:ext uri="{BB962C8B-B14F-4D97-AF65-F5344CB8AC3E}">
        <p14:creationId xmlns:p14="http://schemas.microsoft.com/office/powerpoint/2010/main" val="315626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19</a:t>
            </a:fld>
            <a:endParaRPr lang="en-US"/>
          </a:p>
        </p:txBody>
      </p:sp>
    </p:spTree>
    <p:extLst>
      <p:ext uri="{BB962C8B-B14F-4D97-AF65-F5344CB8AC3E}">
        <p14:creationId xmlns:p14="http://schemas.microsoft.com/office/powerpoint/2010/main" val="2004172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20</a:t>
            </a:fld>
            <a:endParaRPr lang="en-US"/>
          </a:p>
        </p:txBody>
      </p:sp>
    </p:spTree>
    <p:extLst>
      <p:ext uri="{BB962C8B-B14F-4D97-AF65-F5344CB8AC3E}">
        <p14:creationId xmlns:p14="http://schemas.microsoft.com/office/powerpoint/2010/main" val="342371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3</a:t>
            </a:fld>
            <a:endParaRPr lang="en-US"/>
          </a:p>
        </p:txBody>
      </p:sp>
    </p:spTree>
    <p:extLst>
      <p:ext uri="{BB962C8B-B14F-4D97-AF65-F5344CB8AC3E}">
        <p14:creationId xmlns:p14="http://schemas.microsoft.com/office/powerpoint/2010/main" val="2607956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21</a:t>
            </a:fld>
            <a:endParaRPr lang="en-US"/>
          </a:p>
        </p:txBody>
      </p:sp>
    </p:spTree>
    <p:extLst>
      <p:ext uri="{BB962C8B-B14F-4D97-AF65-F5344CB8AC3E}">
        <p14:creationId xmlns:p14="http://schemas.microsoft.com/office/powerpoint/2010/main" val="650420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22</a:t>
            </a:fld>
            <a:endParaRPr lang="en-US"/>
          </a:p>
        </p:txBody>
      </p:sp>
    </p:spTree>
    <p:extLst>
      <p:ext uri="{BB962C8B-B14F-4D97-AF65-F5344CB8AC3E}">
        <p14:creationId xmlns:p14="http://schemas.microsoft.com/office/powerpoint/2010/main" val="1487935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23</a:t>
            </a:fld>
            <a:endParaRPr lang="en-US"/>
          </a:p>
        </p:txBody>
      </p:sp>
    </p:spTree>
    <p:extLst>
      <p:ext uri="{BB962C8B-B14F-4D97-AF65-F5344CB8AC3E}">
        <p14:creationId xmlns:p14="http://schemas.microsoft.com/office/powerpoint/2010/main" val="2084824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24</a:t>
            </a:fld>
            <a:endParaRPr lang="en-US"/>
          </a:p>
        </p:txBody>
      </p:sp>
    </p:spTree>
    <p:extLst>
      <p:ext uri="{BB962C8B-B14F-4D97-AF65-F5344CB8AC3E}">
        <p14:creationId xmlns:p14="http://schemas.microsoft.com/office/powerpoint/2010/main" val="2046002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25</a:t>
            </a:fld>
            <a:endParaRPr lang="en-US"/>
          </a:p>
        </p:txBody>
      </p:sp>
    </p:spTree>
    <p:extLst>
      <p:ext uri="{BB962C8B-B14F-4D97-AF65-F5344CB8AC3E}">
        <p14:creationId xmlns:p14="http://schemas.microsoft.com/office/powerpoint/2010/main" val="864102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26</a:t>
            </a:fld>
            <a:endParaRPr lang="en-US"/>
          </a:p>
        </p:txBody>
      </p:sp>
    </p:spTree>
    <p:extLst>
      <p:ext uri="{BB962C8B-B14F-4D97-AF65-F5344CB8AC3E}">
        <p14:creationId xmlns:p14="http://schemas.microsoft.com/office/powerpoint/2010/main" val="359366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4</a:t>
            </a:fld>
            <a:endParaRPr lang="en-US"/>
          </a:p>
        </p:txBody>
      </p:sp>
    </p:spTree>
    <p:extLst>
      <p:ext uri="{BB962C8B-B14F-4D97-AF65-F5344CB8AC3E}">
        <p14:creationId xmlns:p14="http://schemas.microsoft.com/office/powerpoint/2010/main" val="3156865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5</a:t>
            </a:fld>
            <a:endParaRPr lang="en-US"/>
          </a:p>
        </p:txBody>
      </p:sp>
    </p:spTree>
    <p:extLst>
      <p:ext uri="{BB962C8B-B14F-4D97-AF65-F5344CB8AC3E}">
        <p14:creationId xmlns:p14="http://schemas.microsoft.com/office/powerpoint/2010/main" val="2906652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6</a:t>
            </a:fld>
            <a:endParaRPr lang="en-US"/>
          </a:p>
        </p:txBody>
      </p:sp>
    </p:spTree>
    <p:extLst>
      <p:ext uri="{BB962C8B-B14F-4D97-AF65-F5344CB8AC3E}">
        <p14:creationId xmlns:p14="http://schemas.microsoft.com/office/powerpoint/2010/main" val="154432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7</a:t>
            </a:fld>
            <a:endParaRPr lang="en-US"/>
          </a:p>
        </p:txBody>
      </p:sp>
    </p:spTree>
    <p:extLst>
      <p:ext uri="{BB962C8B-B14F-4D97-AF65-F5344CB8AC3E}">
        <p14:creationId xmlns:p14="http://schemas.microsoft.com/office/powerpoint/2010/main" val="1302887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8</a:t>
            </a:fld>
            <a:endParaRPr lang="en-US"/>
          </a:p>
        </p:txBody>
      </p:sp>
    </p:spTree>
    <p:extLst>
      <p:ext uri="{BB962C8B-B14F-4D97-AF65-F5344CB8AC3E}">
        <p14:creationId xmlns:p14="http://schemas.microsoft.com/office/powerpoint/2010/main" val="3316357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9</a:t>
            </a:fld>
            <a:endParaRPr lang="en-US"/>
          </a:p>
        </p:txBody>
      </p:sp>
    </p:spTree>
    <p:extLst>
      <p:ext uri="{BB962C8B-B14F-4D97-AF65-F5344CB8AC3E}">
        <p14:creationId xmlns:p14="http://schemas.microsoft.com/office/powerpoint/2010/main" val="1487174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10</a:t>
            </a:fld>
            <a:endParaRPr lang="en-US"/>
          </a:p>
        </p:txBody>
      </p:sp>
    </p:spTree>
    <p:extLst>
      <p:ext uri="{BB962C8B-B14F-4D97-AF65-F5344CB8AC3E}">
        <p14:creationId xmlns:p14="http://schemas.microsoft.com/office/powerpoint/2010/main" val="113480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pPr>
              <a:defRPr/>
            </a:pPr>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pPr>
              <a:defRPr/>
            </a:pPr>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pPr>
              <a:defRPr/>
            </a:pPr>
            <a:fld id="{08782D6C-CBA6-443A-8086-F83675081520}" type="slidenum">
              <a:rPr lang="en-US" altLang="en-US" smtClean="0"/>
              <a:pPr>
                <a:defRPr/>
              </a:pPr>
              <a:t>‹#›</a:t>
            </a:fld>
            <a:endParaRPr lang="en-US" altLang="en-US"/>
          </a:p>
        </p:txBody>
      </p:sp>
    </p:spTree>
    <p:extLst>
      <p:ext uri="{BB962C8B-B14F-4D97-AF65-F5344CB8AC3E}">
        <p14:creationId xmlns:p14="http://schemas.microsoft.com/office/powerpoint/2010/main" val="12732874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B66DB13-94FA-4331-9BEC-7560291C784B}" type="slidenum">
              <a:rPr lang="en-US" altLang="en-US" smtClean="0"/>
              <a:pPr>
                <a:defRPr/>
              </a:pPr>
              <a:t>‹#›</a:t>
            </a:fld>
            <a:endParaRPr lang="en-US" altLang="en-US"/>
          </a:p>
        </p:txBody>
      </p:sp>
    </p:spTree>
    <p:extLst>
      <p:ext uri="{BB962C8B-B14F-4D97-AF65-F5344CB8AC3E}">
        <p14:creationId xmlns:p14="http://schemas.microsoft.com/office/powerpoint/2010/main" val="2031448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6A0FD3-3BD6-47AC-B287-9DF724C3571A}" type="slidenum">
              <a:rPr lang="en-US" altLang="en-US" smtClean="0"/>
              <a:pPr>
                <a:defRPr/>
              </a:pPr>
              <a:t>‹#›</a:t>
            </a:fld>
            <a:endParaRPr lang="en-US" altLang="en-US"/>
          </a:p>
        </p:txBody>
      </p:sp>
    </p:spTree>
    <p:extLst>
      <p:ext uri="{BB962C8B-B14F-4D97-AF65-F5344CB8AC3E}">
        <p14:creationId xmlns:p14="http://schemas.microsoft.com/office/powerpoint/2010/main" val="1256410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1" y="2063396"/>
            <a:ext cx="7796030"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0570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EB88346-7425-4059-98D6-7870011DF0E1}" type="slidenum">
              <a:rPr lang="en-US" altLang="en-US" smtClean="0"/>
              <a:pPr>
                <a:defRPr/>
              </a:pPr>
              <a:t>‹#›</a:t>
            </a:fld>
            <a:endParaRPr lang="en-US" altLang="en-US"/>
          </a:p>
        </p:txBody>
      </p:sp>
    </p:spTree>
    <p:extLst>
      <p:ext uri="{BB962C8B-B14F-4D97-AF65-F5344CB8AC3E}">
        <p14:creationId xmlns:p14="http://schemas.microsoft.com/office/powerpoint/2010/main" val="290229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EFC0FD0-4702-4CA4-A89C-82081DB8FFBB}" type="slidenum">
              <a:rPr lang="en-US" altLang="en-US" smtClean="0"/>
              <a:pPr>
                <a:defRPr/>
              </a:pPr>
              <a:t>‹#›</a:t>
            </a:fld>
            <a:endParaRPr lang="en-US" alt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2520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22DD233-AAFB-4501-9CA6-B3F811CC73C4}" type="slidenum">
              <a:rPr lang="en-US" altLang="en-US" smtClean="0"/>
              <a:pPr>
                <a:defRPr/>
              </a:pPr>
              <a:t>‹#›</a:t>
            </a:fld>
            <a:endParaRPr lang="en-US" altLang="en-US"/>
          </a:p>
        </p:txBody>
      </p:sp>
    </p:spTree>
    <p:extLst>
      <p:ext uri="{BB962C8B-B14F-4D97-AF65-F5344CB8AC3E}">
        <p14:creationId xmlns:p14="http://schemas.microsoft.com/office/powerpoint/2010/main" val="235257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64BFF01-7205-41E2-91CB-180292339ACD}" type="slidenum">
              <a:rPr lang="en-US" altLang="en-US" smtClean="0"/>
              <a:pPr>
                <a:defRPr/>
              </a:pPr>
              <a:t>‹#›</a:t>
            </a:fld>
            <a:endParaRPr lang="en-US" altLang="en-US"/>
          </a:p>
        </p:txBody>
      </p:sp>
    </p:spTree>
    <p:extLst>
      <p:ext uri="{BB962C8B-B14F-4D97-AF65-F5344CB8AC3E}">
        <p14:creationId xmlns:p14="http://schemas.microsoft.com/office/powerpoint/2010/main" val="240309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D62B0B3-2C94-42B7-AF49-E5D345F56C85}" type="slidenum">
              <a:rPr lang="en-US" altLang="en-US" smtClean="0"/>
              <a:pPr>
                <a:defRPr/>
              </a:pPr>
              <a:t>‹#›</a:t>
            </a:fld>
            <a:endParaRPr lang="en-US" altLang="en-US"/>
          </a:p>
        </p:txBody>
      </p:sp>
    </p:spTree>
    <p:extLst>
      <p:ext uri="{BB962C8B-B14F-4D97-AF65-F5344CB8AC3E}">
        <p14:creationId xmlns:p14="http://schemas.microsoft.com/office/powerpoint/2010/main" val="38815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FEE9B34-9C14-4DA8-A7D9-32DD646A0732}" type="slidenum">
              <a:rPr lang="en-US" altLang="en-US" smtClean="0"/>
              <a:pPr>
                <a:defRPr/>
              </a:pPr>
              <a:t>‹#›</a:t>
            </a:fld>
            <a:endParaRPr lang="en-US" altLang="en-US"/>
          </a:p>
        </p:txBody>
      </p:sp>
    </p:spTree>
    <p:extLst>
      <p:ext uri="{BB962C8B-B14F-4D97-AF65-F5344CB8AC3E}">
        <p14:creationId xmlns:p14="http://schemas.microsoft.com/office/powerpoint/2010/main" val="60649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6C6D3D6-331B-40D6-850A-E69D8C25AC0C}" type="slidenum">
              <a:rPr lang="en-US" altLang="en-US" smtClean="0"/>
              <a:pPr>
                <a:defRPr/>
              </a:pPr>
              <a:t>‹#›</a:t>
            </a:fld>
            <a:endParaRPr lang="en-US" altLang="en-US"/>
          </a:p>
        </p:txBody>
      </p:sp>
    </p:spTree>
    <p:extLst>
      <p:ext uri="{BB962C8B-B14F-4D97-AF65-F5344CB8AC3E}">
        <p14:creationId xmlns:p14="http://schemas.microsoft.com/office/powerpoint/2010/main" val="1659213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A1C26298-C967-4455-8766-128C3574609D}" type="slidenum">
              <a:rPr lang="en-US" altLang="en-US" smtClean="0"/>
              <a:pPr>
                <a:defRPr/>
              </a:pPr>
              <a:t>‹#›</a:t>
            </a:fld>
            <a:endParaRPr lang="en-US" altLang="en-US"/>
          </a:p>
        </p:txBody>
      </p:sp>
    </p:spTree>
    <p:extLst>
      <p:ext uri="{BB962C8B-B14F-4D97-AF65-F5344CB8AC3E}">
        <p14:creationId xmlns:p14="http://schemas.microsoft.com/office/powerpoint/2010/main" val="390282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pPr>
              <a:defRPr/>
            </a:pPr>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a:defRPr/>
            </a:pPr>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pPr>
              <a:defRPr/>
            </a:pPr>
            <a:fld id="{664BFF01-7205-41E2-91CB-180292339ACD}" type="slidenum">
              <a:rPr lang="en-US" altLang="en-US" smtClean="0"/>
              <a:pPr>
                <a:defRPr/>
              </a:pPr>
              <a:t>‹#›</a:t>
            </a:fld>
            <a:endParaRPr lang="en-US" altLang="en-US"/>
          </a:p>
        </p:txBody>
      </p:sp>
    </p:spTree>
    <p:extLst>
      <p:ext uri="{BB962C8B-B14F-4D97-AF65-F5344CB8AC3E}">
        <p14:creationId xmlns:p14="http://schemas.microsoft.com/office/powerpoint/2010/main" val="22298187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1.gif"/><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2.gif"/><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3.gif"/><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946404" y="758951"/>
            <a:ext cx="7063740" cy="4588071"/>
          </a:xfrm>
        </p:spPr>
        <p:txBody>
          <a:bodyPr anchor="t">
            <a:normAutofit fontScale="90000"/>
          </a:bodyPr>
          <a:lstStyle/>
          <a:p>
            <a:r>
              <a:rPr lang="en-US" altLang="en-US" sz="7300" dirty="0"/>
              <a:t>ENGR 1111</a:t>
            </a:r>
            <a:br>
              <a:rPr lang="en-US" altLang="en-US" dirty="0"/>
            </a:br>
            <a:r>
              <a:rPr lang="en-US" altLang="en-US" sz="4000" dirty="0"/>
              <a:t>Intro to Engineering: </a:t>
            </a:r>
            <a:br>
              <a:rPr lang="en-US" altLang="en-US" sz="4000" dirty="0"/>
            </a:br>
            <a:r>
              <a:rPr lang="en-US" altLang="en-US" sz="4000" dirty="0"/>
              <a:t>Civil Engineering</a:t>
            </a:r>
            <a:br>
              <a:rPr lang="en-US" altLang="en-US" sz="4000" dirty="0"/>
            </a:br>
            <a:r>
              <a:rPr lang="en-US" altLang="en-US" sz="3100" dirty="0"/>
              <a:t>Fall 2022</a:t>
            </a:r>
            <a:br>
              <a:rPr lang="en-US" altLang="en-US" sz="4000" dirty="0"/>
            </a:br>
            <a:br>
              <a:rPr lang="en-US" altLang="en-US" sz="4000" dirty="0"/>
            </a:br>
            <a:br>
              <a:rPr lang="en-US" altLang="en-US" sz="4000" dirty="0"/>
            </a:br>
            <a:br>
              <a:rPr lang="en-US" altLang="en-US" sz="4000" dirty="0"/>
            </a:br>
            <a:r>
              <a:rPr lang="en-US" altLang="en-US" sz="4000" dirty="0"/>
              <a:t>Part 7:  Environmental Engineering Calculations</a:t>
            </a:r>
            <a:endParaRPr lang="en-US" altLang="en-US" dirty="0"/>
          </a:p>
        </p:txBody>
      </p:sp>
      <p:cxnSp>
        <p:nvCxnSpPr>
          <p:cNvPr id="13" name="Straight Connector 12">
            <a:extLst>
              <a:ext uri="{FF2B5EF4-FFF2-40B4-BE49-F238E27FC236}">
                <a16:creationId xmlns:a16="http://schemas.microsoft.com/office/drawing/2014/main" id="{E8A6A7F8-A1C5-560A-C68A-7825B6907582}"/>
              </a:ext>
            </a:extLst>
          </p:cNvPr>
          <p:cNvCxnSpPr/>
          <p:nvPr/>
        </p:nvCxnSpPr>
        <p:spPr>
          <a:xfrm>
            <a:off x="228600" y="190500"/>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DBA92B2-152C-8FAD-6217-A7A07FBA9BA4}"/>
              </a:ext>
            </a:extLst>
          </p:cNvPr>
          <p:cNvSpPr/>
          <p:nvPr/>
        </p:nvSpPr>
        <p:spPr>
          <a:xfrm>
            <a:off x="152400" y="5410200"/>
            <a:ext cx="8839200" cy="1066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54651EE-A445-BB6A-2338-10F617EFDB4B}"/>
              </a:ext>
            </a:extLst>
          </p:cNvPr>
          <p:cNvPicPr>
            <a:picLocks noChangeAspect="1"/>
          </p:cNvPicPr>
          <p:nvPr/>
        </p:nvPicPr>
        <p:blipFill>
          <a:blip r:embed="rId2"/>
          <a:stretch>
            <a:fillRect/>
          </a:stretch>
        </p:blipFill>
        <p:spPr>
          <a:xfrm>
            <a:off x="428364" y="5544819"/>
            <a:ext cx="5105400" cy="869004"/>
          </a:xfrm>
          <a:prstGeom prst="rect">
            <a:avLst/>
          </a:prstGeom>
        </p:spPr>
      </p:pic>
      <p:pic>
        <p:nvPicPr>
          <p:cNvPr id="11" name="Picture 10">
            <a:extLst>
              <a:ext uri="{FF2B5EF4-FFF2-40B4-BE49-F238E27FC236}">
                <a16:creationId xmlns:a16="http://schemas.microsoft.com/office/drawing/2014/main" id="{7FEF0B00-3DAD-B950-0CB5-EC54878B2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764" y="5457442"/>
            <a:ext cx="3036452" cy="9784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400" dirty="0"/>
              <a:t>Significant Figures</a:t>
            </a:r>
          </a:p>
          <a:p>
            <a:pPr lvl="1"/>
            <a:r>
              <a:rPr lang="en-US" sz="2200" dirty="0"/>
              <a:t>Measurements are uncertain, therefore only meaningful numbers are used.</a:t>
            </a:r>
          </a:p>
          <a:p>
            <a:pPr lvl="1"/>
            <a:r>
              <a:rPr lang="en-US" sz="2200" dirty="0"/>
              <a:t>Three rules in determining significant figures:</a:t>
            </a:r>
          </a:p>
          <a:p>
            <a:pPr lvl="2"/>
            <a:r>
              <a:rPr lang="en-US" sz="1800" dirty="0"/>
              <a:t>Non-zero digits are always significant.</a:t>
            </a:r>
          </a:p>
          <a:p>
            <a:pPr lvl="2"/>
            <a:r>
              <a:rPr lang="en-US" sz="1800" dirty="0"/>
              <a:t>Any zeros between two significant digits are significant.</a:t>
            </a:r>
          </a:p>
          <a:p>
            <a:pPr lvl="2"/>
            <a:r>
              <a:rPr lang="en-US" sz="1800" dirty="0"/>
              <a:t>A final zero or trailing zeros in the decimal portion </a:t>
            </a:r>
            <a:r>
              <a:rPr lang="en-US" sz="1800" u="sng" dirty="0"/>
              <a:t>ONLY</a:t>
            </a:r>
            <a:r>
              <a:rPr lang="en-US" sz="1800" dirty="0"/>
              <a:t> are significant.</a:t>
            </a:r>
          </a:p>
          <a:p>
            <a:pPr>
              <a:buClr>
                <a:srgbClr val="F6781A"/>
              </a:buClr>
              <a:buFont typeface="Wingdings" panose="05000000000000000000" pitchFamily="2" charset="2"/>
              <a:buChar char="§"/>
            </a:pPr>
            <a:endParaRPr lang="en-US" sz="2400" dirty="0"/>
          </a:p>
          <a:p>
            <a:pPr>
              <a:buClr>
                <a:srgbClr val="F6781A"/>
              </a:buClr>
              <a:buFont typeface="Wingdings" panose="05000000000000000000" pitchFamily="2" charset="2"/>
              <a:buChar char="§"/>
            </a:pPr>
            <a:endParaRPr lang="en-US" sz="2400" dirty="0"/>
          </a:p>
          <a:p>
            <a:pPr lvl="2">
              <a:buClr>
                <a:srgbClr val="F6781A"/>
              </a:buClr>
              <a:buFont typeface="Wingdings" panose="05000000000000000000" pitchFamily="2" charset="2"/>
              <a:buChar char="§"/>
            </a:pPr>
            <a:endParaRPr lang="en-US" sz="2000"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16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400" dirty="0"/>
              <a:t>Significant Figures</a:t>
            </a:r>
          </a:p>
          <a:p>
            <a:pPr lvl="1"/>
            <a:r>
              <a:rPr lang="en-US" sz="2400" dirty="0"/>
              <a:t>Non-zero digits are always significant.</a:t>
            </a:r>
          </a:p>
          <a:p>
            <a:pPr lvl="2"/>
            <a:r>
              <a:rPr lang="en-US" sz="2200" dirty="0"/>
              <a:t>How many significant figures are in the following?</a:t>
            </a:r>
          </a:p>
          <a:p>
            <a:pPr lvl="3"/>
            <a:r>
              <a:rPr lang="en-US" sz="2200" dirty="0"/>
              <a:t>25.74 – 4 sig figs</a:t>
            </a:r>
          </a:p>
          <a:p>
            <a:pPr lvl="3"/>
            <a:r>
              <a:rPr lang="en-US" sz="2200" dirty="0"/>
              <a:t>66.4 – 3 sig figs</a:t>
            </a:r>
          </a:p>
          <a:p>
            <a:pPr lvl="3"/>
            <a:r>
              <a:rPr lang="en-US" sz="2200" dirty="0"/>
              <a:t>7.3 – 2 sig figs</a:t>
            </a:r>
          </a:p>
          <a:p>
            <a:pPr lvl="3"/>
            <a:r>
              <a:rPr lang="en-US" sz="2200" dirty="0"/>
              <a:t>12.5 – 3 sig figs</a:t>
            </a:r>
          </a:p>
          <a:p>
            <a:pPr>
              <a:buClr>
                <a:srgbClr val="F6781A"/>
              </a:buClr>
              <a:buFont typeface="Wingdings" panose="05000000000000000000" pitchFamily="2" charset="2"/>
              <a:buChar char="§"/>
            </a:pPr>
            <a:endParaRPr lang="en-US" sz="2400" dirty="0"/>
          </a:p>
          <a:p>
            <a:pPr>
              <a:buClr>
                <a:srgbClr val="F6781A"/>
              </a:buClr>
              <a:buFont typeface="Wingdings" panose="05000000000000000000" pitchFamily="2" charset="2"/>
              <a:buChar char="§"/>
            </a:pPr>
            <a:endParaRPr lang="en-US" sz="2400" dirty="0"/>
          </a:p>
          <a:p>
            <a:pPr lvl="2">
              <a:buClr>
                <a:srgbClr val="F6781A"/>
              </a:buClr>
              <a:buFont typeface="Wingdings" panose="05000000000000000000" pitchFamily="2" charset="2"/>
              <a:buChar char="§"/>
            </a:pPr>
            <a:endParaRPr lang="en-US" sz="2000"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99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400" dirty="0"/>
              <a:t>Significant Figures</a:t>
            </a:r>
          </a:p>
          <a:p>
            <a:pPr lvl="1"/>
            <a:r>
              <a:rPr lang="en-US" sz="2400" dirty="0"/>
              <a:t>Any zeros between two significant digits are significant.</a:t>
            </a:r>
          </a:p>
          <a:p>
            <a:pPr lvl="2"/>
            <a:r>
              <a:rPr lang="en-US" sz="2200" dirty="0"/>
              <a:t>Given the number 406, how many numbers are significant?</a:t>
            </a:r>
          </a:p>
          <a:p>
            <a:pPr marL="914400" lvl="2" indent="0">
              <a:buNone/>
            </a:pPr>
            <a:r>
              <a:rPr lang="en-US" sz="2200" dirty="0"/>
              <a:t>4 and 6 are significant by the first rule</a:t>
            </a:r>
          </a:p>
          <a:p>
            <a:pPr marL="914400" lvl="2" indent="0">
              <a:buNone/>
            </a:pPr>
            <a:r>
              <a:rPr lang="en-US" sz="1800" dirty="0"/>
              <a:t>To make a measurement decision on the 4 (in the hundred’s place) and the 6 (in the unit's place), a decision has to be made on the ten's place. The measurement scale for this number would have hundreds and tens marked with an estimation made in the unit's place. </a:t>
            </a:r>
          </a:p>
          <a:p>
            <a:pPr>
              <a:buClr>
                <a:srgbClr val="F6781A"/>
              </a:buClr>
              <a:buFont typeface="Wingdings" panose="05000000000000000000" pitchFamily="2" charset="2"/>
              <a:buChar char="§"/>
            </a:pPr>
            <a:endParaRPr lang="en-US" sz="2400" dirty="0"/>
          </a:p>
          <a:p>
            <a:pPr>
              <a:buClr>
                <a:srgbClr val="F6781A"/>
              </a:buClr>
              <a:buFont typeface="Wingdings" panose="05000000000000000000" pitchFamily="2" charset="2"/>
              <a:buChar char="§"/>
            </a:pPr>
            <a:endParaRPr lang="en-US" sz="2400" dirty="0"/>
          </a:p>
          <a:p>
            <a:pPr lvl="2">
              <a:buClr>
                <a:srgbClr val="F6781A"/>
              </a:buClr>
              <a:buFont typeface="Wingdings" panose="05000000000000000000" pitchFamily="2" charset="2"/>
              <a:buChar char="§"/>
            </a:pPr>
            <a:endParaRPr lang="en-US" sz="2000"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2" name="Picture 1" descr="http://chemistry.bd.psu.edu/jircitano/SigFig-Ex-1.GIF">
            <a:extLst>
              <a:ext uri="{FF2B5EF4-FFF2-40B4-BE49-F238E27FC236}">
                <a16:creationId xmlns:a16="http://schemas.microsoft.com/office/drawing/2014/main" id="{DD59E5A5-163B-E9F6-60A7-34FFD27F9CC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47800" y="5032672"/>
            <a:ext cx="6248400" cy="834813"/>
          </a:xfrm>
          <a:prstGeom prst="rect">
            <a:avLst/>
          </a:prstGeom>
          <a:noFill/>
          <a:ln>
            <a:noFill/>
          </a:ln>
        </p:spPr>
      </p:pic>
    </p:spTree>
    <p:extLst>
      <p:ext uri="{BB962C8B-B14F-4D97-AF65-F5344CB8AC3E}">
        <p14:creationId xmlns:p14="http://schemas.microsoft.com/office/powerpoint/2010/main" val="2092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400" dirty="0"/>
              <a:t>Significant Figures</a:t>
            </a:r>
          </a:p>
          <a:p>
            <a:pPr>
              <a:buClr>
                <a:srgbClr val="F6781A"/>
              </a:buClr>
              <a:buFont typeface="Wingdings" panose="05000000000000000000" pitchFamily="2" charset="2"/>
              <a:buChar char="§"/>
            </a:pPr>
            <a:r>
              <a:rPr lang="en-US" dirty="0"/>
              <a:t>A final zero or trailing zeros in the decimal portion </a:t>
            </a:r>
            <a:r>
              <a:rPr lang="en-US" u="sng" dirty="0"/>
              <a:t>ONLY</a:t>
            </a:r>
            <a:r>
              <a:rPr lang="en-US" dirty="0"/>
              <a:t> are significant.</a:t>
            </a:r>
          </a:p>
          <a:p>
            <a:pPr lvl="2"/>
            <a:r>
              <a:rPr lang="en-US" sz="1800" dirty="0"/>
              <a:t>How many significant figures are in the following?</a:t>
            </a:r>
          </a:p>
          <a:p>
            <a:pPr lvl="3"/>
            <a:r>
              <a:rPr lang="en-US" sz="1800" dirty="0"/>
              <a:t>0.00600 – 3 sig figs</a:t>
            </a:r>
          </a:p>
          <a:p>
            <a:pPr lvl="3"/>
            <a:r>
              <a:rPr lang="en-US" sz="1800" dirty="0"/>
              <a:t>0.03040 – 4 sig figs</a:t>
            </a:r>
          </a:p>
          <a:p>
            <a:pPr lvl="3"/>
            <a:r>
              <a:rPr lang="en-US" sz="1800" dirty="0"/>
              <a:t>2.50x10</a:t>
            </a:r>
            <a:r>
              <a:rPr lang="en-US" sz="1800" baseline="30000" dirty="0"/>
              <a:t>-5 </a:t>
            </a:r>
            <a:r>
              <a:rPr lang="en-US" sz="1800" dirty="0"/>
              <a:t>– 3 sig figs</a:t>
            </a:r>
            <a:endParaRPr lang="en-US" sz="1800" baseline="30000" dirty="0"/>
          </a:p>
          <a:p>
            <a:pPr lvl="3"/>
            <a:r>
              <a:rPr lang="en-US" sz="1800" dirty="0"/>
              <a:t>4.300x10</a:t>
            </a:r>
            <a:r>
              <a:rPr lang="en-US" sz="1800" baseline="30000" dirty="0"/>
              <a:t>14 </a:t>
            </a:r>
            <a:r>
              <a:rPr lang="en-US" sz="1800" dirty="0"/>
              <a:t>– 4 sig figs</a:t>
            </a:r>
            <a:endParaRPr lang="en-US" sz="2400" dirty="0"/>
          </a:p>
          <a:p>
            <a:pPr>
              <a:buClr>
                <a:srgbClr val="F6781A"/>
              </a:buClr>
              <a:buFont typeface="Wingdings" panose="05000000000000000000" pitchFamily="2" charset="2"/>
              <a:buChar char="§"/>
            </a:pPr>
            <a:endParaRPr lang="en-US" sz="2400" dirty="0"/>
          </a:p>
          <a:p>
            <a:pPr lvl="2">
              <a:buClr>
                <a:srgbClr val="F6781A"/>
              </a:buClr>
              <a:buFont typeface="Wingdings" panose="05000000000000000000" pitchFamily="2" charset="2"/>
              <a:buChar char="§"/>
            </a:pPr>
            <a:endParaRPr lang="en-US" sz="2000"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400" dirty="0"/>
              <a:t>Significant Figures</a:t>
            </a:r>
          </a:p>
          <a:p>
            <a:pPr>
              <a:buClr>
                <a:srgbClr val="F6781A"/>
              </a:buClr>
              <a:buFont typeface="Wingdings" panose="05000000000000000000" pitchFamily="2" charset="2"/>
              <a:buChar char="§"/>
            </a:pPr>
            <a:r>
              <a:rPr lang="en-US" dirty="0"/>
              <a:t>Addition and Subtraction</a:t>
            </a:r>
          </a:p>
          <a:p>
            <a:pPr lvl="2"/>
            <a:r>
              <a:rPr lang="en-US" sz="1650" dirty="0"/>
              <a:t>Count the number of significant figures in the decimal portion of each number in the problem. </a:t>
            </a:r>
          </a:p>
          <a:p>
            <a:pPr lvl="2"/>
            <a:r>
              <a:rPr lang="en-US" sz="1650" dirty="0"/>
              <a:t>Add or subtract in the normal fashion.</a:t>
            </a:r>
          </a:p>
          <a:p>
            <a:pPr lvl="2"/>
            <a:r>
              <a:rPr lang="en-US" sz="1650" dirty="0"/>
              <a:t>Round the answer to the LEAST number of places in the decimal portion of any number in the problem. </a:t>
            </a:r>
          </a:p>
          <a:p>
            <a:pPr>
              <a:buClr>
                <a:srgbClr val="F6781A"/>
              </a:buClr>
              <a:buFont typeface="Wingdings" panose="05000000000000000000" pitchFamily="2" charset="2"/>
              <a:buChar char="§"/>
            </a:pPr>
            <a:endParaRPr lang="en-US" sz="2400" dirty="0"/>
          </a:p>
          <a:p>
            <a:pPr lvl="2">
              <a:buClr>
                <a:srgbClr val="F6781A"/>
              </a:buClr>
              <a:buFont typeface="Wingdings" panose="05000000000000000000" pitchFamily="2" charset="2"/>
              <a:buChar char="§"/>
            </a:pPr>
            <a:endParaRPr lang="en-US" sz="2000"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2" name="Picture 2" descr="Image result for sig fig addition">
            <a:extLst>
              <a:ext uri="{FF2B5EF4-FFF2-40B4-BE49-F238E27FC236}">
                <a16:creationId xmlns:a16="http://schemas.microsoft.com/office/drawing/2014/main" id="{10046C66-4871-7CC4-F4FE-DFC19BBCD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020256"/>
            <a:ext cx="2838683"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4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400" dirty="0"/>
              <a:t>Significant Figures</a:t>
            </a:r>
          </a:p>
          <a:p>
            <a:pPr>
              <a:buClr>
                <a:srgbClr val="F6781A"/>
              </a:buClr>
              <a:buFont typeface="Wingdings" panose="05000000000000000000" pitchFamily="2" charset="2"/>
              <a:buChar char="§"/>
            </a:pPr>
            <a:r>
              <a:rPr lang="en-US" dirty="0"/>
              <a:t>Multiplication and Division</a:t>
            </a:r>
          </a:p>
          <a:p>
            <a:pPr lvl="2"/>
            <a:r>
              <a:rPr lang="en-US" sz="1650" dirty="0"/>
              <a:t>The LEAST number of significant figures in any number of the problem determines the number of significant figures in the answer.  </a:t>
            </a:r>
          </a:p>
          <a:p>
            <a:pPr>
              <a:buClr>
                <a:srgbClr val="F6781A"/>
              </a:buClr>
              <a:buFont typeface="Wingdings" panose="05000000000000000000" pitchFamily="2" charset="2"/>
              <a:buChar char="§"/>
            </a:pPr>
            <a:endParaRPr lang="en-US" sz="2400" dirty="0"/>
          </a:p>
          <a:p>
            <a:pPr lvl="2">
              <a:buClr>
                <a:srgbClr val="F6781A"/>
              </a:buClr>
              <a:buFont typeface="Wingdings" panose="05000000000000000000" pitchFamily="2" charset="2"/>
              <a:buChar char="§"/>
            </a:pPr>
            <a:endParaRPr lang="en-US" sz="2000"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4" name="Picture 2" descr="Image result for sig fig addition">
            <a:extLst>
              <a:ext uri="{FF2B5EF4-FFF2-40B4-BE49-F238E27FC236}">
                <a16:creationId xmlns:a16="http://schemas.microsoft.com/office/drawing/2014/main" id="{E9CF6F32-060D-EAD1-65D7-2F848515D6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783" y="3104554"/>
            <a:ext cx="5666805" cy="197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22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400" dirty="0"/>
              <a:t>Density – the ratio of mass to a unit volume</a:t>
            </a:r>
          </a:p>
          <a:p>
            <a:pPr>
              <a:buClr>
                <a:srgbClr val="F6781A"/>
              </a:buClr>
              <a:buFont typeface="Wingdings" panose="05000000000000000000" pitchFamily="2" charset="2"/>
              <a:buChar char="§"/>
            </a:pPr>
            <a:endParaRPr lang="en-US" sz="2400" dirty="0"/>
          </a:p>
          <a:p>
            <a:pPr>
              <a:buClr>
                <a:srgbClr val="F6781A"/>
              </a:buClr>
              <a:buFont typeface="Wingdings" panose="05000000000000000000" pitchFamily="2" charset="2"/>
              <a:buChar char="§"/>
            </a:pPr>
            <a:endParaRPr lang="en-US" sz="2400" dirty="0"/>
          </a:p>
          <a:p>
            <a:pPr>
              <a:buClr>
                <a:srgbClr val="F6781A"/>
              </a:buClr>
              <a:buFont typeface="Wingdings" panose="05000000000000000000" pitchFamily="2" charset="2"/>
              <a:buChar char="§"/>
            </a:pPr>
            <a:endParaRPr lang="en-US" sz="2400" dirty="0"/>
          </a:p>
          <a:p>
            <a:pPr lvl="1">
              <a:buClr>
                <a:srgbClr val="F6781A"/>
              </a:buClr>
              <a:buFont typeface="Wingdings" panose="05000000000000000000" pitchFamily="2" charset="2"/>
              <a:buChar char="§"/>
            </a:pPr>
            <a:r>
              <a:rPr lang="en-US" sz="2200" dirty="0"/>
              <a:t>Where, </a:t>
            </a:r>
          </a:p>
          <a:p>
            <a:pPr lvl="2">
              <a:buClr>
                <a:srgbClr val="F6781A"/>
              </a:buClr>
              <a:buFont typeface="Wingdings" panose="05000000000000000000" pitchFamily="2" charset="2"/>
              <a:buChar char="§"/>
            </a:pPr>
            <a:r>
              <a:rPr lang="en-US" sz="2000" i="1" dirty="0">
                <a:latin typeface="Symbol" panose="05050102010706020507" pitchFamily="18" charset="2"/>
              </a:rPr>
              <a:t>r </a:t>
            </a:r>
            <a:r>
              <a:rPr lang="en-US" sz="2000" dirty="0"/>
              <a:t>= density, kg/m</a:t>
            </a:r>
            <a:r>
              <a:rPr lang="en-US" sz="2000" baseline="30000" dirty="0"/>
              <a:t>3</a:t>
            </a:r>
          </a:p>
          <a:p>
            <a:pPr lvl="2">
              <a:buClr>
                <a:srgbClr val="F6781A"/>
              </a:buClr>
              <a:buFont typeface="Wingdings" panose="05000000000000000000" pitchFamily="2" charset="2"/>
              <a:buChar char="§"/>
            </a:pPr>
            <a:r>
              <a:rPr lang="en-US" sz="2000" i="1" dirty="0"/>
              <a:t>m </a:t>
            </a:r>
            <a:r>
              <a:rPr lang="en-US" sz="2000" dirty="0"/>
              <a:t>= mass, kg</a:t>
            </a:r>
          </a:p>
          <a:p>
            <a:pPr lvl="2">
              <a:buClr>
                <a:srgbClr val="F6781A"/>
              </a:buClr>
              <a:buFont typeface="Wingdings" panose="05000000000000000000" pitchFamily="2" charset="2"/>
              <a:buChar char="§"/>
            </a:pPr>
            <a:r>
              <a:rPr lang="en-US" sz="2000" i="1" dirty="0"/>
              <a:t>V </a:t>
            </a:r>
            <a:r>
              <a:rPr lang="en-US" sz="2000" dirty="0"/>
              <a:t>= volume, m</a:t>
            </a:r>
            <a:r>
              <a:rPr lang="en-US" sz="2000" baseline="30000" dirty="0"/>
              <a:t>3</a:t>
            </a:r>
          </a:p>
          <a:p>
            <a:pPr lvl="2">
              <a:buClr>
                <a:srgbClr val="F6781A"/>
              </a:buClr>
              <a:buFont typeface="Wingdings" panose="05000000000000000000" pitchFamily="2" charset="2"/>
              <a:buChar char="§"/>
            </a:pPr>
            <a:endParaRPr lang="en-US" sz="2000"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691008B-D784-A824-06E0-37600ABB7DCD}"/>
                  </a:ext>
                </a:extLst>
              </p:cNvPr>
              <p:cNvSpPr txBox="1"/>
              <p:nvPr/>
            </p:nvSpPr>
            <p:spPr>
              <a:xfrm>
                <a:off x="2971800" y="2286000"/>
                <a:ext cx="1291127" cy="7379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𝑚</m:t>
                          </m:r>
                        </m:num>
                        <m:den>
                          <m:r>
                            <a:rPr lang="en-US" sz="2800" b="0" i="1" smtClean="0">
                              <a:latin typeface="Cambria Math" panose="02040503050406030204" pitchFamily="18" charset="0"/>
                              <a:ea typeface="Cambria Math" panose="02040503050406030204" pitchFamily="18" charset="0"/>
                            </a:rPr>
                            <m:t>𝑉</m:t>
                          </m:r>
                        </m:den>
                      </m:f>
                    </m:oMath>
                  </m:oMathPara>
                </a14:m>
                <a:endParaRPr lang="en-US" sz="2800" dirty="0"/>
              </a:p>
            </p:txBody>
          </p:sp>
        </mc:Choice>
        <mc:Fallback xmlns="">
          <p:sp>
            <p:nvSpPr>
              <p:cNvPr id="2" name="TextBox 1">
                <a:extLst>
                  <a:ext uri="{FF2B5EF4-FFF2-40B4-BE49-F238E27FC236}">
                    <a16:creationId xmlns:a16="http://schemas.microsoft.com/office/drawing/2014/main" id="{D691008B-D784-A824-06E0-37600ABB7DCD}"/>
                  </a:ext>
                </a:extLst>
              </p:cNvPr>
              <p:cNvSpPr txBox="1">
                <a:spLocks noRot="1" noChangeAspect="1" noMove="1" noResize="1" noEditPoints="1" noAdjustHandles="1" noChangeArrowheads="1" noChangeShapeType="1" noTextEdit="1"/>
              </p:cNvSpPr>
              <p:nvPr/>
            </p:nvSpPr>
            <p:spPr>
              <a:xfrm>
                <a:off x="2971800" y="2286000"/>
                <a:ext cx="1291127" cy="737959"/>
              </a:xfrm>
              <a:prstGeom prst="rect">
                <a:avLst/>
              </a:prstGeom>
              <a:blipFill>
                <a:blip r:embed="rId5"/>
                <a:stretch>
                  <a:fillRect/>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9A284CB6-5D0D-A80E-2E54-EF384223E60C}"/>
              </a:ext>
            </a:extLst>
          </p:cNvPr>
          <p:cNvSpPr txBox="1">
            <a:spLocks/>
          </p:cNvSpPr>
          <p:nvPr/>
        </p:nvSpPr>
        <p:spPr>
          <a:xfrm>
            <a:off x="4234441" y="3420083"/>
            <a:ext cx="3766559" cy="2896306"/>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buClr>
                <a:srgbClr val="F6781A"/>
              </a:buClr>
              <a:buFont typeface="Wingdings" panose="05000000000000000000" pitchFamily="2" charset="2"/>
              <a:buChar char="§"/>
            </a:pPr>
            <a:r>
              <a:rPr lang="en-US" sz="2200" dirty="0"/>
              <a:t>Density is independent of sample size but varies with temperature or the concentration of impurities</a:t>
            </a:r>
          </a:p>
          <a:p>
            <a:pPr>
              <a:buClr>
                <a:srgbClr val="F6781A"/>
              </a:buClr>
              <a:buFont typeface="Wingdings" panose="05000000000000000000" pitchFamily="2" charset="2"/>
              <a:buChar char="§"/>
            </a:pPr>
            <a:r>
              <a:rPr lang="en-US" sz="2200" dirty="0"/>
              <a:t>Example: saltwater vs fresh water</a:t>
            </a:r>
          </a:p>
        </p:txBody>
      </p:sp>
    </p:spTree>
    <p:extLst>
      <p:ext uri="{BB962C8B-B14F-4D97-AF65-F5344CB8AC3E}">
        <p14:creationId xmlns:p14="http://schemas.microsoft.com/office/powerpoint/2010/main" val="56739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945327-4B85-4622-0A1B-5D45C724AE97}"/>
              </a:ext>
            </a:extLst>
          </p:cNvPr>
          <p:cNvPicPr>
            <a:picLocks noChangeAspect="1"/>
          </p:cNvPicPr>
          <p:nvPr/>
        </p:nvPicPr>
        <p:blipFill>
          <a:blip r:embed="rId5"/>
          <a:stretch>
            <a:fillRect/>
          </a:stretch>
        </p:blipFill>
        <p:spPr>
          <a:xfrm>
            <a:off x="2362200" y="1600200"/>
            <a:ext cx="3605296" cy="4024313"/>
          </a:xfrm>
          <a:prstGeom prst="rect">
            <a:avLst/>
          </a:prstGeom>
        </p:spPr>
      </p:pic>
    </p:spTree>
    <p:extLst>
      <p:ext uri="{BB962C8B-B14F-4D97-AF65-F5344CB8AC3E}">
        <p14:creationId xmlns:p14="http://schemas.microsoft.com/office/powerpoint/2010/main" val="135933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334248" cy="4231585"/>
          </a:xfrm>
        </p:spPr>
        <p:txBody>
          <a:bodyPr>
            <a:noAutofit/>
          </a:bodyPr>
          <a:lstStyle/>
          <a:p>
            <a:pPr lvl="1">
              <a:buClr>
                <a:srgbClr val="F6781A"/>
              </a:buClr>
              <a:buFont typeface="Wingdings" panose="05000000000000000000" pitchFamily="2" charset="2"/>
              <a:buChar char="§"/>
            </a:pPr>
            <a:r>
              <a:rPr lang="en-US" sz="2200" dirty="0"/>
              <a:t>Example 1:</a:t>
            </a:r>
          </a:p>
          <a:p>
            <a:pPr lvl="2">
              <a:buClr>
                <a:srgbClr val="F6781A"/>
              </a:buClr>
              <a:buFont typeface="Wingdings" panose="05000000000000000000" pitchFamily="2" charset="2"/>
              <a:buChar char="§"/>
            </a:pPr>
            <a:r>
              <a:rPr lang="en-US" sz="2000" dirty="0"/>
              <a:t>A 2 L graduated cylinder initially contains 500 ml of water.  An irregularly shaped object having a mass of 105 g is submerged into the water.  The final volume of the water in the cylinder is 1025 ml.  Determine the density of the object.  </a:t>
            </a:r>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77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lvl="1">
              <a:buClr>
                <a:srgbClr val="F6781A"/>
              </a:buClr>
              <a:buFont typeface="Wingdings" panose="05000000000000000000" pitchFamily="2" charset="2"/>
              <a:buChar char="§"/>
            </a:pPr>
            <a:r>
              <a:rPr lang="en-US" sz="2200" dirty="0"/>
              <a:t>Example 2:</a:t>
            </a:r>
          </a:p>
          <a:p>
            <a:pPr lvl="2">
              <a:buClr>
                <a:srgbClr val="F6781A"/>
              </a:buClr>
              <a:buFont typeface="Wingdings" panose="05000000000000000000" pitchFamily="2" charset="2"/>
              <a:buChar char="§"/>
            </a:pPr>
            <a:r>
              <a:rPr lang="en-US" sz="2000" dirty="0"/>
              <a:t>During an environmental assessment of a natural wetland in the Everglades, it was determined that 1.5 cubic meters of the dry native soil had a mass of 420 kg.  Determine the mass of a cubic foot of that same soil.  </a:t>
            </a:r>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38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1" y="1407921"/>
            <a:ext cx="7619997" cy="4231585"/>
          </a:xfrm>
        </p:spPr>
        <p:txBody>
          <a:bodyPr>
            <a:noAutofit/>
          </a:bodyPr>
          <a:lstStyle/>
          <a:p>
            <a:pPr>
              <a:buClr>
                <a:srgbClr val="F6781A"/>
              </a:buClr>
              <a:buFont typeface="Wingdings" panose="05000000000000000000" pitchFamily="2" charset="2"/>
              <a:buChar char="§"/>
            </a:pPr>
            <a:r>
              <a:rPr lang="en-US" sz="2400" dirty="0"/>
              <a:t>Objectives</a:t>
            </a:r>
          </a:p>
          <a:p>
            <a:pPr lvl="1">
              <a:buClr>
                <a:srgbClr val="F6781A"/>
              </a:buClr>
              <a:buFont typeface="Wingdings" panose="05000000000000000000" pitchFamily="2" charset="2"/>
              <a:buChar char="§"/>
            </a:pPr>
            <a:r>
              <a:rPr lang="en-US" sz="2200" dirty="0"/>
              <a:t>Units and Dimensions</a:t>
            </a:r>
          </a:p>
          <a:p>
            <a:pPr lvl="1">
              <a:buClr>
                <a:srgbClr val="F6781A"/>
              </a:buClr>
              <a:buFont typeface="Wingdings" panose="05000000000000000000" pitchFamily="2" charset="2"/>
              <a:buChar char="§"/>
            </a:pPr>
            <a:r>
              <a:rPr lang="en-US" sz="2200" dirty="0"/>
              <a:t>Units of Concentration for Liquid and Gas Phases</a:t>
            </a:r>
          </a:p>
          <a:p>
            <a:pPr lvl="1">
              <a:buClr>
                <a:srgbClr val="F6781A"/>
              </a:buClr>
              <a:buFont typeface="Wingdings" panose="05000000000000000000" pitchFamily="2" charset="2"/>
              <a:buChar char="§"/>
            </a:pPr>
            <a:r>
              <a:rPr lang="en-US" sz="2200" dirty="0"/>
              <a:t>Density</a:t>
            </a:r>
          </a:p>
          <a:p>
            <a:pPr lvl="1">
              <a:buClr>
                <a:srgbClr val="F6781A"/>
              </a:buClr>
              <a:buFont typeface="Wingdings" panose="05000000000000000000" pitchFamily="2" charset="2"/>
              <a:buChar char="§"/>
            </a:pPr>
            <a:r>
              <a:rPr lang="en-US" sz="2200" dirty="0"/>
              <a:t>Concept of Flow Rate and Residence Time</a:t>
            </a:r>
          </a:p>
          <a:p>
            <a:pPr lvl="1">
              <a:buClr>
                <a:srgbClr val="F6781A"/>
              </a:buClr>
              <a:buFont typeface="Wingdings" panose="05000000000000000000" pitchFamily="2" charset="2"/>
              <a:buChar char="§"/>
            </a:pPr>
            <a:r>
              <a:rPr lang="en-US" sz="2200" dirty="0"/>
              <a:t>Precision and Accuracy</a:t>
            </a:r>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17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400" dirty="0"/>
              <a:t>Concentrations – a concentration of a substance dissolved in a liquid are often described on a mass-per-unit-volume basis</a:t>
            </a:r>
          </a:p>
          <a:p>
            <a:pPr>
              <a:buClr>
                <a:srgbClr val="F6781A"/>
              </a:buClr>
              <a:buFont typeface="Wingdings" panose="05000000000000000000" pitchFamily="2" charset="2"/>
              <a:buChar char="§"/>
            </a:pPr>
            <a:endParaRPr lang="en-US" sz="2400" dirty="0"/>
          </a:p>
          <a:p>
            <a:pPr>
              <a:buClr>
                <a:srgbClr val="F6781A"/>
              </a:buClr>
              <a:buFont typeface="Wingdings" panose="05000000000000000000" pitchFamily="2" charset="2"/>
              <a:buChar char="§"/>
            </a:pPr>
            <a:endParaRPr lang="en-US" sz="2400" dirty="0"/>
          </a:p>
          <a:p>
            <a:pPr>
              <a:buClr>
                <a:srgbClr val="F6781A"/>
              </a:buClr>
              <a:buFont typeface="Wingdings" panose="05000000000000000000" pitchFamily="2" charset="2"/>
              <a:buChar char="§"/>
            </a:pPr>
            <a:endParaRPr lang="en-US" sz="2400" dirty="0"/>
          </a:p>
          <a:p>
            <a:pPr lvl="1">
              <a:buClr>
                <a:srgbClr val="F6781A"/>
              </a:buClr>
              <a:buFont typeface="Wingdings" panose="05000000000000000000" pitchFamily="2" charset="2"/>
              <a:buChar char="§"/>
            </a:pPr>
            <a:r>
              <a:rPr lang="en-US" sz="2200" dirty="0"/>
              <a:t>Where, </a:t>
            </a:r>
          </a:p>
          <a:p>
            <a:pPr lvl="2">
              <a:buClr>
                <a:srgbClr val="F6781A"/>
              </a:buClr>
              <a:buFont typeface="Wingdings" panose="05000000000000000000" pitchFamily="2" charset="2"/>
              <a:buChar char="§"/>
            </a:pPr>
            <a:r>
              <a:rPr lang="en-US" sz="2000" i="1" dirty="0"/>
              <a:t>C</a:t>
            </a:r>
            <a:r>
              <a:rPr lang="en-US" sz="2000" i="1" dirty="0">
                <a:latin typeface="Symbol" panose="05050102010706020507" pitchFamily="18" charset="2"/>
              </a:rPr>
              <a:t> </a:t>
            </a:r>
            <a:r>
              <a:rPr lang="en-US" sz="2000" dirty="0"/>
              <a:t>= concentration of dissolved substance, mg/L</a:t>
            </a:r>
            <a:endParaRPr lang="en-US" sz="2000" baseline="30000" dirty="0"/>
          </a:p>
          <a:p>
            <a:pPr lvl="2">
              <a:buClr>
                <a:srgbClr val="F6781A"/>
              </a:buClr>
              <a:buFont typeface="Wingdings" panose="05000000000000000000" pitchFamily="2" charset="2"/>
              <a:buChar char="§"/>
            </a:pPr>
            <a:r>
              <a:rPr lang="en-US" sz="2000" i="1" dirty="0"/>
              <a:t>m </a:t>
            </a:r>
            <a:r>
              <a:rPr lang="en-US" sz="2000" dirty="0"/>
              <a:t>= mass of solute or dissolved substance, mg</a:t>
            </a:r>
          </a:p>
          <a:p>
            <a:pPr lvl="2">
              <a:buClr>
                <a:srgbClr val="F6781A"/>
              </a:buClr>
              <a:buFont typeface="Wingdings" panose="05000000000000000000" pitchFamily="2" charset="2"/>
              <a:buChar char="§"/>
            </a:pPr>
            <a:r>
              <a:rPr lang="en-US" sz="2000" i="1" dirty="0"/>
              <a:t>V </a:t>
            </a:r>
            <a:r>
              <a:rPr lang="en-US" sz="2000" dirty="0"/>
              <a:t>= total volume, L</a:t>
            </a:r>
            <a:endParaRPr lang="en-US" sz="2000" baseline="30000" dirty="0"/>
          </a:p>
          <a:p>
            <a:pPr lvl="2">
              <a:buClr>
                <a:srgbClr val="F6781A"/>
              </a:buClr>
              <a:buFont typeface="Wingdings" panose="05000000000000000000" pitchFamily="2" charset="2"/>
              <a:buChar char="§"/>
            </a:pPr>
            <a:endParaRPr lang="en-US" sz="2000"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691008B-D784-A824-06E0-37600ABB7DCD}"/>
                  </a:ext>
                </a:extLst>
              </p:cNvPr>
              <p:cNvSpPr txBox="1"/>
              <p:nvPr/>
            </p:nvSpPr>
            <p:spPr>
              <a:xfrm>
                <a:off x="3249538" y="2947156"/>
                <a:ext cx="1291127" cy="7379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𝐶</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𝑚</m:t>
                          </m:r>
                        </m:num>
                        <m:den>
                          <m:r>
                            <a:rPr lang="en-US" sz="2800" b="0" i="1" smtClean="0">
                              <a:latin typeface="Cambria Math" panose="02040503050406030204" pitchFamily="18" charset="0"/>
                              <a:ea typeface="Cambria Math" panose="02040503050406030204" pitchFamily="18" charset="0"/>
                            </a:rPr>
                            <m:t>𝑉</m:t>
                          </m:r>
                        </m:den>
                      </m:f>
                    </m:oMath>
                  </m:oMathPara>
                </a14:m>
                <a:endParaRPr lang="en-US" sz="2800" dirty="0"/>
              </a:p>
            </p:txBody>
          </p:sp>
        </mc:Choice>
        <mc:Fallback xmlns="">
          <p:sp>
            <p:nvSpPr>
              <p:cNvPr id="2" name="TextBox 1">
                <a:extLst>
                  <a:ext uri="{FF2B5EF4-FFF2-40B4-BE49-F238E27FC236}">
                    <a16:creationId xmlns:a16="http://schemas.microsoft.com/office/drawing/2014/main" id="{D691008B-D784-A824-06E0-37600ABB7DCD}"/>
                  </a:ext>
                </a:extLst>
              </p:cNvPr>
              <p:cNvSpPr txBox="1">
                <a:spLocks noRot="1" noChangeAspect="1" noMove="1" noResize="1" noEditPoints="1" noAdjustHandles="1" noChangeArrowheads="1" noChangeShapeType="1" noTextEdit="1"/>
              </p:cNvSpPr>
              <p:nvPr/>
            </p:nvSpPr>
            <p:spPr>
              <a:xfrm>
                <a:off x="3249538" y="2947156"/>
                <a:ext cx="1291127" cy="7379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807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marL="342900" indent="-342900" algn="just">
              <a:spcBef>
                <a:spcPct val="25000"/>
              </a:spcBef>
            </a:pPr>
            <a:endParaRPr lang="en-US" altLang="en-US" sz="2400" dirty="0">
              <a:solidFill>
                <a:srgbClr val="000000"/>
              </a:solidFill>
              <a:latin typeface="Helvetica" panose="020B0604020202020204" pitchFamily="34" charset="0"/>
              <a:cs typeface="Times New Roman" panose="02020603050405020304" pitchFamily="18" charset="0"/>
            </a:endParaRPr>
          </a:p>
        </p:txBody>
      </p:sp>
      <p:sp>
        <p:nvSpPr>
          <p:cNvPr id="3" name="Content Placeholder 2"/>
          <p:cNvSpPr>
            <a:spLocks noGrp="1"/>
          </p:cNvSpPr>
          <p:nvPr>
            <p:ph sz="quarter" idx="13"/>
          </p:nvPr>
        </p:nvSpPr>
        <p:spPr>
          <a:xfrm>
            <a:off x="514352" y="1407921"/>
            <a:ext cx="7715248" cy="4231585"/>
          </a:xfrm>
        </p:spPr>
        <p:txBody>
          <a:bodyPr>
            <a:noAutofit/>
          </a:bodyPr>
          <a:lstStyle/>
          <a:p>
            <a:pPr>
              <a:buClr>
                <a:srgbClr val="FF6600"/>
              </a:buClr>
              <a:buFont typeface="Wingdings" panose="05000000000000000000" pitchFamily="2" charset="2"/>
              <a:buChar char="§"/>
            </a:pPr>
            <a:r>
              <a:rPr lang="en-US" sz="2400" b="0" i="0" u="none" strike="noStrike" baseline="0" dirty="0">
                <a:latin typeface="TimesTen-Roman"/>
              </a:rPr>
              <a:t>Mass-per-unit-mass basis</a:t>
            </a:r>
          </a:p>
          <a:p>
            <a:pPr>
              <a:buClr>
                <a:srgbClr val="FF6600"/>
              </a:buClr>
              <a:buFont typeface="Wingdings" panose="05000000000000000000" pitchFamily="2" charset="2"/>
              <a:buChar char="§"/>
            </a:pPr>
            <a:r>
              <a:rPr lang="en-US" sz="1800" b="0" i="0" u="none" strike="noStrike" baseline="0" dirty="0">
                <a:latin typeface="TimesTen-Roman"/>
              </a:rPr>
              <a:t>The most common mass-based units are parts per million (ppm) and parts per billion (ppb). </a:t>
            </a:r>
          </a:p>
          <a:p>
            <a:pPr>
              <a:buClr>
                <a:srgbClr val="FF6600"/>
              </a:buClr>
              <a:buFont typeface="Wingdings" panose="05000000000000000000" pitchFamily="2" charset="2"/>
              <a:buChar char="§"/>
            </a:pPr>
            <a:r>
              <a:rPr lang="en-US" sz="1800" b="0" i="0" u="none" strike="noStrike" baseline="0" dirty="0">
                <a:latin typeface="TimesTen-Roman"/>
              </a:rPr>
              <a:t>For perspective, the maximum contaminant level goal (MCLG) of mercury in drinking water allowed by the Environmental Protection Agency (EPA) is 0.002 ppm.  This means that there can be no more than 0.002 grams of mercury in every million grams of drinking water purified and distributed by your local municipality. </a:t>
            </a:r>
          </a:p>
          <a:p>
            <a:pPr>
              <a:buClr>
                <a:srgbClr val="FF6600"/>
              </a:buClr>
              <a:buFont typeface="Wingdings" panose="05000000000000000000" pitchFamily="2" charset="2"/>
              <a:buChar char="§"/>
            </a:pPr>
            <a:r>
              <a:rPr lang="en-US" sz="1800" b="0" i="0" u="none" strike="noStrike" baseline="0" dirty="0">
                <a:latin typeface="TimesTen-Roman"/>
              </a:rPr>
              <a:t>Assuming the density of water is 1.0 g/ml, this is equivalent to allowing only 2 grams of mercury in approximately 264,000 gallons of drinking water.</a:t>
            </a:r>
            <a:endParaRPr lang="en-US" sz="2200" dirty="0"/>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16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lvl="1">
              <a:buClr>
                <a:srgbClr val="F6781A"/>
              </a:buClr>
              <a:buFont typeface="Wingdings" panose="05000000000000000000" pitchFamily="2" charset="2"/>
              <a:buChar char="§"/>
            </a:pPr>
            <a:r>
              <a:rPr lang="en-US" sz="2200" dirty="0"/>
              <a:t>Example 3:</a:t>
            </a:r>
          </a:p>
          <a:p>
            <a:pPr lvl="2">
              <a:buClr>
                <a:srgbClr val="F6781A"/>
              </a:buClr>
              <a:buFont typeface="Wingdings" panose="05000000000000000000" pitchFamily="2" charset="2"/>
              <a:buChar char="§"/>
            </a:pPr>
            <a:r>
              <a:rPr lang="en-US" sz="2000" dirty="0"/>
              <a:t>In many environmental aqueous systems, it is appropriate to make the simplifying assumption that 1 mg/L is equal to 1 ppm, provided that the fluid in question is primarily water, so that the density of the solution is essentially 1 g/ml.  Show that 1 mg/L = 1 ppm.</a:t>
            </a:r>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79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400" dirty="0"/>
              <a:t>Molarity (M = moles per liter) – one mole per unit volume of substance</a:t>
            </a:r>
          </a:p>
          <a:p>
            <a:pPr lvl="1">
              <a:buClr>
                <a:srgbClr val="F6781A"/>
              </a:buClr>
              <a:buFont typeface="Wingdings" panose="05000000000000000000" pitchFamily="2" charset="2"/>
              <a:buChar char="§"/>
            </a:pPr>
            <a:r>
              <a:rPr lang="en-US" sz="2200" dirty="0"/>
              <a:t>Avogadro’s number defines a mole (mol)</a:t>
            </a:r>
          </a:p>
          <a:p>
            <a:pPr lvl="2">
              <a:buClr>
                <a:srgbClr val="F6781A"/>
              </a:buClr>
              <a:buFont typeface="Wingdings" panose="05000000000000000000" pitchFamily="2" charset="2"/>
              <a:buChar char="§"/>
            </a:pPr>
            <a:r>
              <a:rPr lang="en-US" sz="2000" dirty="0"/>
              <a:t>6.02 x 10</a:t>
            </a:r>
            <a:r>
              <a:rPr lang="en-US" sz="2000" baseline="30000" dirty="0"/>
              <a:t>23 </a:t>
            </a:r>
            <a:r>
              <a:rPr lang="en-US" sz="2000" dirty="0"/>
              <a:t>molecules of any material per mole</a:t>
            </a:r>
          </a:p>
          <a:p>
            <a:pPr lvl="1">
              <a:buClr>
                <a:srgbClr val="F6781A"/>
              </a:buClr>
              <a:buFont typeface="Wingdings" panose="05000000000000000000" pitchFamily="2" charset="2"/>
              <a:buChar char="§"/>
            </a:pPr>
            <a:r>
              <a:rPr lang="en-US" sz="2200" dirty="0"/>
              <a:t>The atomic mass of an element or substance is equal to the mass of one mole of that substance</a:t>
            </a:r>
            <a:endParaRPr lang="en-US" sz="2000"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8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400" dirty="0"/>
                  <a:t>Mass Percent and Volume Percent</a:t>
                </a:r>
              </a:p>
              <a:p>
                <a:pPr lvl="1">
                  <a:buClr>
                    <a:srgbClr val="F6781A"/>
                  </a:buClr>
                  <a:buFont typeface="Wingdings" panose="05000000000000000000" pitchFamily="2" charset="2"/>
                  <a:buChar char="§"/>
                </a:pPr>
                <a:r>
                  <a:rPr lang="en-US" sz="1800" dirty="0"/>
                  <a:t>Mass percent of species A:</a:t>
                </a:r>
              </a:p>
              <a:p>
                <a:pPr marL="274320" lvl="1" indent="0">
                  <a:buClr>
                    <a:srgbClr val="F6781A"/>
                  </a:buClr>
                  <a:buNone/>
                </a:pPr>
                <a:endParaRPr lang="en-US" sz="1800" dirty="0"/>
              </a:p>
              <a:p>
                <a:pPr marL="274320" lvl="1" indent="0">
                  <a:buClr>
                    <a:srgbClr val="F6781A"/>
                  </a:buClr>
                  <a:buNone/>
                </a:pPr>
                <a14:m>
                  <m:oMathPara xmlns:m="http://schemas.openxmlformats.org/officeDocument/2006/math">
                    <m:oMathParaPr>
                      <m:jc m:val="centerGroup"/>
                    </m:oMathParaPr>
                    <m:oMath xmlns:m="http://schemas.openxmlformats.org/officeDocument/2006/math">
                      <m:r>
                        <m:rPr>
                          <m:nor/>
                        </m:rPr>
                        <a:rPr lang="en-US" sz="1800" b="0" i="0" smtClean="0">
                          <a:latin typeface="Cambria Math" panose="02040503050406030204" pitchFamily="18" charset="0"/>
                        </a:rPr>
                        <m:t>mass</m:t>
                      </m:r>
                      <m:r>
                        <m:rPr>
                          <m:nor/>
                        </m:rPr>
                        <a:rPr lang="en-US" sz="1800" b="0" i="0" smtClean="0">
                          <a:latin typeface="Cambria Math" panose="02040503050406030204" pitchFamily="18" charset="0"/>
                        </a:rPr>
                        <m:t> </m:t>
                      </m:r>
                      <m:r>
                        <m:rPr>
                          <m:nor/>
                        </m:rPr>
                        <a:rPr lang="en-US" sz="1800" b="0" i="0" smtClean="0">
                          <a:latin typeface="Cambria Math" panose="02040503050406030204" pitchFamily="18" charset="0"/>
                        </a:rPr>
                        <m:t>A</m:t>
                      </m:r>
                      <m:r>
                        <m:rPr>
                          <m:nor/>
                        </m:rPr>
                        <a:rPr lang="en-US" sz="1800" b="0" i="0" smtClean="0">
                          <a:latin typeface="Cambria Math" panose="02040503050406030204" pitchFamily="18" charset="0"/>
                        </a:rPr>
                        <m:t> </m:t>
                      </m:r>
                      <m:d>
                        <m:dPr>
                          <m:ctrlPr>
                            <a:rPr lang="en-US" sz="1800" b="0" i="1" smtClean="0">
                              <a:latin typeface="Cambria Math" panose="02040503050406030204" pitchFamily="18" charset="0"/>
                            </a:rPr>
                          </m:ctrlPr>
                        </m:dPr>
                        <m:e>
                          <m:r>
                            <m:rPr>
                              <m:nor/>
                            </m:rPr>
                            <a:rPr lang="en-US" sz="1800" b="0" i="0" smtClean="0">
                              <a:latin typeface="Cambria Math" panose="02040503050406030204" pitchFamily="18" charset="0"/>
                            </a:rPr>
                            <m:t>%</m:t>
                          </m:r>
                        </m:e>
                      </m:d>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𝐴</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𝐴</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𝐵</m:t>
                              </m:r>
                            </m:sub>
                          </m:sSub>
                        </m:den>
                      </m:f>
                      <m:r>
                        <a:rPr lang="en-US" sz="1800" b="0" i="1" smtClean="0">
                          <a:latin typeface="Cambria Math" panose="02040503050406030204" pitchFamily="18" charset="0"/>
                          <a:ea typeface="Cambria Math" panose="02040503050406030204" pitchFamily="18" charset="0"/>
                        </a:rPr>
                        <m:t>×100</m:t>
                      </m:r>
                    </m:oMath>
                  </m:oMathPara>
                </a14:m>
                <a:endParaRPr lang="en-US" sz="1800" b="0" dirty="0">
                  <a:ea typeface="Cambria Math" panose="02040503050406030204" pitchFamily="18" charset="0"/>
                </a:endParaRPr>
              </a:p>
              <a:p>
                <a:pPr marL="274320" lvl="1" indent="0">
                  <a:buClr>
                    <a:srgbClr val="F6781A"/>
                  </a:buClr>
                  <a:buNone/>
                </a:pPr>
                <a:endParaRPr lang="en-US" sz="1800" dirty="0"/>
              </a:p>
              <a:p>
                <a:pPr marL="274320" lvl="1" indent="0">
                  <a:buClr>
                    <a:srgbClr val="F6781A"/>
                  </a:buClr>
                  <a:buNone/>
                </a:pPr>
                <a:endParaRPr lang="en-US" sz="1800" dirty="0"/>
              </a:p>
              <a:p>
                <a:pPr lvl="1">
                  <a:buClr>
                    <a:srgbClr val="F6781A"/>
                  </a:buClr>
                  <a:buFont typeface="Wingdings" panose="05000000000000000000" pitchFamily="2" charset="2"/>
                  <a:buChar char="§"/>
                </a:pPr>
                <a:r>
                  <a:rPr lang="en-US" sz="2200" dirty="0"/>
                  <a:t>Where, </a:t>
                </a:r>
              </a:p>
              <a:p>
                <a:pPr lvl="2">
                  <a:buClr>
                    <a:srgbClr val="F6781A"/>
                  </a:buClr>
                  <a:buFont typeface="Wingdings" panose="05000000000000000000" pitchFamily="2" charset="2"/>
                  <a:buChar char="§"/>
                </a:pPr>
                <a:r>
                  <a:rPr lang="en-US" sz="2000" i="1" dirty="0">
                    <a:latin typeface="Symbol" panose="05050102010706020507" pitchFamily="18" charset="2"/>
                  </a:rPr>
                  <a:t>M </a:t>
                </a:r>
                <a:r>
                  <a:rPr lang="en-US" sz="2000" i="1" baseline="-25000" dirty="0">
                    <a:latin typeface="Symbol" panose="05050102010706020507" pitchFamily="18" charset="2"/>
                  </a:rPr>
                  <a:t>A </a:t>
                </a:r>
                <a:r>
                  <a:rPr lang="en-US" sz="2000" dirty="0"/>
                  <a:t>= mass of compound A, lb</a:t>
                </a:r>
                <a:r>
                  <a:rPr lang="en-US" sz="2000" baseline="-25000" dirty="0"/>
                  <a:t>m</a:t>
                </a:r>
                <a:r>
                  <a:rPr lang="en-US" sz="2000" dirty="0"/>
                  <a:t> (g)</a:t>
                </a:r>
              </a:p>
              <a:p>
                <a:pPr lvl="2">
                  <a:buClr>
                    <a:srgbClr val="F6781A"/>
                  </a:buClr>
                  <a:buFont typeface="Wingdings" panose="05000000000000000000" pitchFamily="2" charset="2"/>
                  <a:buChar char="§"/>
                </a:pPr>
                <a:r>
                  <a:rPr lang="en-US" sz="2000" i="1" dirty="0">
                    <a:latin typeface="Symbol" panose="05050102010706020507" pitchFamily="18" charset="2"/>
                  </a:rPr>
                  <a:t>M </a:t>
                </a:r>
                <a:r>
                  <a:rPr lang="en-US" sz="2000" i="1" baseline="-25000" dirty="0">
                    <a:latin typeface="Symbol" panose="05050102010706020507" pitchFamily="18" charset="2"/>
                  </a:rPr>
                  <a:t>A</a:t>
                </a:r>
                <a:r>
                  <a:rPr lang="en-US" sz="2000" dirty="0"/>
                  <a:t> + </a:t>
                </a:r>
                <a:r>
                  <a:rPr lang="en-US" sz="2000" i="1" dirty="0">
                    <a:latin typeface="Symbol" panose="05050102010706020507" pitchFamily="18" charset="2"/>
                  </a:rPr>
                  <a:t>M </a:t>
                </a:r>
                <a:r>
                  <a:rPr lang="en-US" sz="2000" i="1" baseline="-25000" dirty="0">
                    <a:latin typeface="Symbol" panose="05050102010706020507" pitchFamily="18" charset="2"/>
                  </a:rPr>
                  <a:t>A</a:t>
                </a:r>
                <a:r>
                  <a:rPr lang="en-US" sz="2000" dirty="0"/>
                  <a:t> = total mass of the solution, lb</a:t>
                </a:r>
                <a:r>
                  <a:rPr lang="en-US" sz="2000" baseline="-25000" dirty="0"/>
                  <a:t>m</a:t>
                </a:r>
                <a:r>
                  <a:rPr lang="en-US" sz="2000" dirty="0"/>
                  <a:t> (g)</a:t>
                </a:r>
              </a:p>
              <a:p>
                <a:pPr marL="274320" lvl="1" indent="0">
                  <a:buClr>
                    <a:srgbClr val="F6781A"/>
                  </a:buClr>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14352" y="1407921"/>
                <a:ext cx="7715248" cy="4231585"/>
              </a:xfrm>
              <a:blipFill>
                <a:blip r:embed="rId3"/>
                <a:stretch>
                  <a:fillRect l="-553" t="-1585"/>
                </a:stretch>
              </a:blipFill>
            </p:spPr>
            <p:txBody>
              <a:bodyPr/>
              <a:lstStyle/>
              <a:p>
                <a:r>
                  <a:rPr lang="en-US">
                    <a:noFill/>
                  </a:rPr>
                  <a:t> </a:t>
                </a:r>
              </a:p>
            </p:txBody>
          </p:sp>
        </mc:Fallback>
      </mc:AlternateContent>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4"/>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97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400" dirty="0"/>
              <a:t>Mass Percent and Volume Percent</a:t>
            </a:r>
          </a:p>
          <a:p>
            <a:pPr lvl="1">
              <a:buClr>
                <a:srgbClr val="F6781A"/>
              </a:buClr>
              <a:buFont typeface="Wingdings" panose="05000000000000000000" pitchFamily="2" charset="2"/>
              <a:buChar char="§"/>
            </a:pPr>
            <a:r>
              <a:rPr lang="en-US" sz="1800" dirty="0"/>
              <a:t>Volume percent of species A:</a:t>
            </a:r>
          </a:p>
          <a:p>
            <a:pPr marL="274320" lvl="1" indent="0">
              <a:buClr>
                <a:srgbClr val="F6781A"/>
              </a:buClr>
              <a:buNone/>
            </a:pPr>
            <a:endParaRPr lang="en-US" sz="1800" dirty="0"/>
          </a:p>
          <a:p>
            <a:pPr marL="274320" lvl="1" indent="0">
              <a:buClr>
                <a:srgbClr val="F6781A"/>
              </a:buClr>
              <a:buNone/>
            </a:pPr>
            <a:endParaRPr lang="en-US" sz="1800"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3986E72-5ADA-C276-916D-3C41CBFD4CED}"/>
              </a:ext>
            </a:extLst>
          </p:cNvPr>
          <p:cNvPicPr>
            <a:picLocks noChangeAspect="1"/>
          </p:cNvPicPr>
          <p:nvPr/>
        </p:nvPicPr>
        <p:blipFill>
          <a:blip r:embed="rId5"/>
          <a:stretch>
            <a:fillRect/>
          </a:stretch>
        </p:blipFill>
        <p:spPr>
          <a:xfrm>
            <a:off x="1752600" y="2720823"/>
            <a:ext cx="4328083" cy="1190625"/>
          </a:xfrm>
          <a:prstGeom prst="rect">
            <a:avLst/>
          </a:prstGeom>
        </p:spPr>
      </p:pic>
    </p:spTree>
    <p:extLst>
      <p:ext uri="{BB962C8B-B14F-4D97-AF65-F5344CB8AC3E}">
        <p14:creationId xmlns:p14="http://schemas.microsoft.com/office/powerpoint/2010/main" val="167642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lvl="1">
              <a:buClr>
                <a:srgbClr val="F6781A"/>
              </a:buClr>
              <a:buFont typeface="Wingdings" panose="05000000000000000000" pitchFamily="2" charset="2"/>
              <a:buChar char="§"/>
            </a:pPr>
            <a:r>
              <a:rPr lang="en-US" sz="2200" dirty="0"/>
              <a:t>Example 4:</a:t>
            </a:r>
          </a:p>
          <a:p>
            <a:pPr lvl="2">
              <a:buClr>
                <a:srgbClr val="F6781A"/>
              </a:buClr>
              <a:buFont typeface="Wingdings" panose="05000000000000000000" pitchFamily="2" charset="2"/>
              <a:buChar char="§"/>
            </a:pPr>
            <a:r>
              <a:rPr lang="en-US" sz="1800" b="0" i="0" u="none" strike="noStrike" baseline="0" dirty="0">
                <a:latin typeface="TimesTen-Roman"/>
              </a:rPr>
              <a:t>A researcher has added 2.06 g of the salt sodium nitrate to a cylinder containing water. The cylinder diameter is 2 inches and the depth of the water in the cylinder is 4 inches. Determine the concentration of salt in solution, showing your answer in the units specified.</a:t>
            </a:r>
          </a:p>
          <a:p>
            <a:pPr marL="548640" lvl="2" indent="0">
              <a:buClr>
                <a:srgbClr val="F6781A"/>
              </a:buClr>
              <a:buNone/>
            </a:pPr>
            <a:r>
              <a:rPr lang="en-US" sz="1800" dirty="0">
                <a:latin typeface="TimesTen-Roman"/>
              </a:rPr>
              <a:t>   Sodium Nitrate = 85 g/mole</a:t>
            </a:r>
          </a:p>
          <a:p>
            <a:pPr marL="548640" lvl="2" indent="0">
              <a:buClr>
                <a:srgbClr val="F6781A"/>
              </a:buClr>
              <a:buNone/>
            </a:pPr>
            <a:r>
              <a:rPr lang="en-US" sz="1800" b="0" i="0" u="none" strike="noStrike" baseline="0" dirty="0">
                <a:latin typeface="TimesTen-Roman"/>
              </a:rPr>
              <a:t>   </a:t>
            </a:r>
            <a:r>
              <a:rPr lang="en-US" sz="1800" dirty="0">
                <a:latin typeface="TimesTen-Roman"/>
              </a:rPr>
              <a:t>Density of water = 1 g/ml</a:t>
            </a:r>
            <a:endParaRPr lang="en-US" sz="1800" b="0" i="0" u="none" strike="noStrike" baseline="0" dirty="0">
              <a:latin typeface="TimesTen-Roman"/>
            </a:endParaRPr>
          </a:p>
          <a:p>
            <a:pPr lvl="2">
              <a:buClr>
                <a:srgbClr val="F6781A"/>
              </a:buClr>
              <a:buFont typeface="Wingdings" panose="05000000000000000000" pitchFamily="2" charset="2"/>
              <a:buChar char="§"/>
            </a:pPr>
            <a:r>
              <a:rPr lang="en-US" sz="1800" dirty="0">
                <a:latin typeface="TimesTen-Roman"/>
              </a:rPr>
              <a:t>mg/L</a:t>
            </a:r>
          </a:p>
          <a:p>
            <a:pPr lvl="2">
              <a:buClr>
                <a:srgbClr val="F6781A"/>
              </a:buClr>
              <a:buFont typeface="Wingdings" panose="05000000000000000000" pitchFamily="2" charset="2"/>
              <a:buChar char="§"/>
            </a:pPr>
            <a:r>
              <a:rPr lang="en-US" sz="1800" dirty="0">
                <a:latin typeface="TimesTen-Roman"/>
              </a:rPr>
              <a:t>mass %</a:t>
            </a:r>
          </a:p>
          <a:p>
            <a:pPr lvl="2">
              <a:buClr>
                <a:srgbClr val="F6781A"/>
              </a:buClr>
              <a:buFont typeface="Wingdings" panose="05000000000000000000" pitchFamily="2" charset="2"/>
              <a:buChar char="§"/>
            </a:pPr>
            <a:r>
              <a:rPr lang="en-US" sz="1800" dirty="0">
                <a:latin typeface="TimesTen-Roman"/>
              </a:rPr>
              <a:t>molarity</a:t>
            </a:r>
            <a:endParaRPr lang="en-US" sz="1800"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0444351-DC10-C931-9374-875B8471AD69}"/>
              </a:ext>
            </a:extLst>
          </p:cNvPr>
          <p:cNvPicPr>
            <a:picLocks noChangeAspect="1"/>
          </p:cNvPicPr>
          <p:nvPr/>
        </p:nvPicPr>
        <p:blipFill>
          <a:blip r:embed="rId5"/>
          <a:stretch>
            <a:fillRect/>
          </a:stretch>
        </p:blipFill>
        <p:spPr>
          <a:xfrm>
            <a:off x="5410200" y="3239206"/>
            <a:ext cx="2314575" cy="2400300"/>
          </a:xfrm>
          <a:prstGeom prst="rect">
            <a:avLst/>
          </a:prstGeom>
        </p:spPr>
      </p:pic>
    </p:spTree>
    <p:extLst>
      <p:ext uri="{BB962C8B-B14F-4D97-AF65-F5344CB8AC3E}">
        <p14:creationId xmlns:p14="http://schemas.microsoft.com/office/powerpoint/2010/main" val="253674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946404" y="758951"/>
            <a:ext cx="7063740" cy="4588071"/>
          </a:xfrm>
        </p:spPr>
        <p:txBody>
          <a:bodyPr anchor="t">
            <a:normAutofit fontScale="90000"/>
          </a:bodyPr>
          <a:lstStyle/>
          <a:p>
            <a:r>
              <a:rPr lang="en-US" altLang="en-US" sz="7300" dirty="0"/>
              <a:t>ENGR 1111</a:t>
            </a:r>
            <a:br>
              <a:rPr lang="en-US" altLang="en-US" dirty="0"/>
            </a:br>
            <a:r>
              <a:rPr lang="en-US" altLang="en-US" sz="4000" dirty="0"/>
              <a:t>Intro to Engineering: </a:t>
            </a:r>
            <a:br>
              <a:rPr lang="en-US" altLang="en-US" sz="4000" dirty="0"/>
            </a:br>
            <a:r>
              <a:rPr lang="en-US" altLang="en-US" sz="4000" dirty="0"/>
              <a:t>Civil Engineering</a:t>
            </a:r>
            <a:br>
              <a:rPr lang="en-US" altLang="en-US" sz="4000" dirty="0"/>
            </a:br>
            <a:r>
              <a:rPr lang="en-US" altLang="en-US" sz="3100" dirty="0"/>
              <a:t>Fall 2022</a:t>
            </a:r>
            <a:br>
              <a:rPr lang="en-US" altLang="en-US" sz="4000" dirty="0"/>
            </a:br>
            <a:br>
              <a:rPr lang="en-US" altLang="en-US" sz="4000" dirty="0"/>
            </a:br>
            <a:br>
              <a:rPr lang="en-US" altLang="en-US" sz="4000" dirty="0"/>
            </a:br>
            <a:br>
              <a:rPr lang="en-US" altLang="en-US" sz="4000" dirty="0"/>
            </a:br>
            <a:r>
              <a:rPr lang="en-US" altLang="en-US" sz="4000" dirty="0"/>
              <a:t>Part 7:  Environmental Engineering Calculations</a:t>
            </a:r>
            <a:endParaRPr lang="en-US" altLang="en-US" dirty="0"/>
          </a:p>
        </p:txBody>
      </p:sp>
      <p:cxnSp>
        <p:nvCxnSpPr>
          <p:cNvPr id="13" name="Straight Connector 12">
            <a:extLst>
              <a:ext uri="{FF2B5EF4-FFF2-40B4-BE49-F238E27FC236}">
                <a16:creationId xmlns:a16="http://schemas.microsoft.com/office/drawing/2014/main" id="{E8A6A7F8-A1C5-560A-C68A-7825B6907582}"/>
              </a:ext>
            </a:extLst>
          </p:cNvPr>
          <p:cNvCxnSpPr/>
          <p:nvPr/>
        </p:nvCxnSpPr>
        <p:spPr>
          <a:xfrm>
            <a:off x="228600" y="190500"/>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DBA92B2-152C-8FAD-6217-A7A07FBA9BA4}"/>
              </a:ext>
            </a:extLst>
          </p:cNvPr>
          <p:cNvSpPr/>
          <p:nvPr/>
        </p:nvSpPr>
        <p:spPr>
          <a:xfrm>
            <a:off x="152400" y="5410200"/>
            <a:ext cx="8839200" cy="1066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54651EE-A445-BB6A-2338-10F617EFDB4B}"/>
              </a:ext>
            </a:extLst>
          </p:cNvPr>
          <p:cNvPicPr>
            <a:picLocks noChangeAspect="1"/>
          </p:cNvPicPr>
          <p:nvPr/>
        </p:nvPicPr>
        <p:blipFill>
          <a:blip r:embed="rId2"/>
          <a:stretch>
            <a:fillRect/>
          </a:stretch>
        </p:blipFill>
        <p:spPr>
          <a:xfrm>
            <a:off x="428364" y="5544819"/>
            <a:ext cx="5105400" cy="869004"/>
          </a:xfrm>
          <a:prstGeom prst="rect">
            <a:avLst/>
          </a:prstGeom>
        </p:spPr>
      </p:pic>
      <p:pic>
        <p:nvPicPr>
          <p:cNvPr id="11" name="Picture 10">
            <a:extLst>
              <a:ext uri="{FF2B5EF4-FFF2-40B4-BE49-F238E27FC236}">
                <a16:creationId xmlns:a16="http://schemas.microsoft.com/office/drawing/2014/main" id="{7FEF0B00-3DAD-B950-0CB5-EC54878B2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764" y="5457442"/>
            <a:ext cx="3036452" cy="978412"/>
          </a:xfrm>
          <a:prstGeom prst="rect">
            <a:avLst/>
          </a:prstGeom>
        </p:spPr>
      </p:pic>
    </p:spTree>
    <p:extLst>
      <p:ext uri="{BB962C8B-B14F-4D97-AF65-F5344CB8AC3E}">
        <p14:creationId xmlns:p14="http://schemas.microsoft.com/office/powerpoint/2010/main" val="159070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5629320" cy="4231585"/>
          </a:xfrm>
        </p:spPr>
        <p:txBody>
          <a:bodyPr>
            <a:noAutofit/>
          </a:bodyPr>
          <a:lstStyle/>
          <a:p>
            <a:pPr>
              <a:buClr>
                <a:srgbClr val="F6781A"/>
              </a:buClr>
              <a:buFont typeface="Wingdings" panose="05000000000000000000" pitchFamily="2" charset="2"/>
              <a:buChar char="§"/>
            </a:pPr>
            <a:r>
              <a:rPr lang="en-US" sz="2400" dirty="0"/>
              <a:t>Why are units important?</a:t>
            </a:r>
          </a:p>
          <a:p>
            <a:pPr lvl="1">
              <a:buClr>
                <a:srgbClr val="F6781A"/>
              </a:buClr>
              <a:buFont typeface="Wingdings" panose="05000000000000000000" pitchFamily="2" charset="2"/>
              <a:buChar char="§"/>
            </a:pPr>
            <a:r>
              <a:rPr lang="en-US" sz="2000" dirty="0"/>
              <a:t>A number without units has no meaning in engineering</a:t>
            </a:r>
          </a:p>
          <a:p>
            <a:pPr lvl="1">
              <a:buClr>
                <a:srgbClr val="F6781A"/>
              </a:buClr>
              <a:buFont typeface="Wingdings" panose="05000000000000000000" pitchFamily="2" charset="2"/>
              <a:buChar char="§"/>
            </a:pPr>
            <a:r>
              <a:rPr lang="en-US" sz="2000" dirty="0"/>
              <a:t>A number with improper units has a misleading meaning</a:t>
            </a:r>
          </a:p>
          <a:p>
            <a:pPr lvl="1">
              <a:buClr>
                <a:srgbClr val="F6781A"/>
              </a:buClr>
              <a:buFont typeface="Wingdings" panose="05000000000000000000" pitchFamily="2" charset="2"/>
              <a:buChar char="§"/>
            </a:pPr>
            <a:endParaRPr lang="en-US" sz="2000" dirty="0"/>
          </a:p>
          <a:p>
            <a:pPr>
              <a:buClr>
                <a:srgbClr val="F6781A"/>
              </a:buClr>
              <a:buFont typeface="Wingdings" panose="05000000000000000000" pitchFamily="2" charset="2"/>
              <a:buChar char="§"/>
            </a:pPr>
            <a:r>
              <a:rPr lang="en-US" sz="2200" dirty="0"/>
              <a:t>Example: </a:t>
            </a:r>
          </a:p>
          <a:p>
            <a:pPr lvl="1">
              <a:buClr>
                <a:srgbClr val="F6781A"/>
              </a:buClr>
              <a:buFont typeface="Wingdings" panose="05000000000000000000" pitchFamily="2" charset="2"/>
              <a:buChar char="§"/>
            </a:pPr>
            <a:r>
              <a:rPr lang="en-US" sz="2000" dirty="0"/>
              <a:t>1999 Mars Climate Orbiter</a:t>
            </a:r>
          </a:p>
          <a:p>
            <a:pPr lvl="2">
              <a:buClr>
                <a:srgbClr val="F6781A"/>
              </a:buClr>
              <a:buFont typeface="Wingdings" panose="05000000000000000000" pitchFamily="2" charset="2"/>
              <a:buChar char="§"/>
            </a:pPr>
            <a:r>
              <a:rPr lang="en-US" sz="1800" dirty="0"/>
              <a:t>Launched in December 1998, communication lost in September 1999</a:t>
            </a:r>
          </a:p>
          <a:p>
            <a:pPr lvl="2">
              <a:buClr>
                <a:srgbClr val="F6781A"/>
              </a:buClr>
              <a:buFont typeface="Wingdings" panose="05000000000000000000" pitchFamily="2" charset="2"/>
              <a:buChar char="§"/>
            </a:pPr>
            <a:r>
              <a:rPr lang="en-US" sz="1800" dirty="0"/>
              <a:t>Measurement mismatch failure</a:t>
            </a:r>
          </a:p>
          <a:p>
            <a:pPr lvl="2">
              <a:buClr>
                <a:srgbClr val="F6781A"/>
              </a:buClr>
              <a:buFont typeface="Wingdings" panose="05000000000000000000" pitchFamily="2" charset="2"/>
              <a:buChar char="§"/>
            </a:pPr>
            <a:r>
              <a:rPr lang="en-US" sz="1800" dirty="0"/>
              <a:t>NASA used metric while the manufacturer used US customary units</a:t>
            </a:r>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1026" name="Picture 2" descr="Space History Photo: Mars Climate Orbiter | Space">
            <a:extLst>
              <a:ext uri="{FF2B5EF4-FFF2-40B4-BE49-F238E27FC236}">
                <a16:creationId xmlns:a16="http://schemas.microsoft.com/office/drawing/2014/main" id="{C8E97162-EC2B-6275-61D5-E6F40BD26A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534" y="1066800"/>
            <a:ext cx="2000675" cy="2613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CAD4F1B-BFAB-D90A-3A11-59C7B3650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534" y="3810000"/>
            <a:ext cx="1991618" cy="180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21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4352" y="1407921"/>
            <a:ext cx="7715248" cy="4231585"/>
          </a:xfrm>
        </p:spPr>
        <p:txBody>
          <a:bodyPr>
            <a:noAutofit/>
          </a:bodyPr>
          <a:lstStyle/>
          <a:p>
            <a:pPr>
              <a:buClr>
                <a:srgbClr val="F6781A"/>
              </a:buClr>
              <a:buFont typeface="Wingdings" panose="05000000000000000000" pitchFamily="2" charset="2"/>
              <a:buChar char="§"/>
            </a:pPr>
            <a:r>
              <a:rPr lang="en-US" sz="2000" dirty="0"/>
              <a:t>Dimensions – used to describe the measurable aspects of an object</a:t>
            </a:r>
          </a:p>
          <a:p>
            <a:pPr>
              <a:buClr>
                <a:srgbClr val="F6781A"/>
              </a:buClr>
              <a:buFont typeface="Wingdings" panose="05000000000000000000" pitchFamily="2" charset="2"/>
              <a:buChar char="§"/>
            </a:pPr>
            <a:r>
              <a:rPr lang="en-US" sz="2000" dirty="0"/>
              <a:t>Units – increments necessary to quantify dimensions</a:t>
            </a:r>
          </a:p>
          <a:p>
            <a:pPr>
              <a:buClr>
                <a:srgbClr val="F6781A"/>
              </a:buClr>
              <a:buFont typeface="Wingdings" panose="05000000000000000000" pitchFamily="2" charset="2"/>
              <a:buChar char="§"/>
            </a:pPr>
            <a:r>
              <a:rPr lang="en-US" sz="2000" dirty="0"/>
              <a:t>Common dimensions:</a:t>
            </a:r>
          </a:p>
          <a:p>
            <a:pPr lvl="1">
              <a:buClr>
                <a:srgbClr val="F6781A"/>
              </a:buClr>
              <a:buFont typeface="Wingdings" panose="05000000000000000000" pitchFamily="2" charset="2"/>
              <a:buChar char="§"/>
            </a:pPr>
            <a:r>
              <a:rPr lang="en-US" sz="1400" dirty="0"/>
              <a:t>Length</a:t>
            </a:r>
          </a:p>
          <a:p>
            <a:pPr lvl="1">
              <a:buClr>
                <a:srgbClr val="F6781A"/>
              </a:buClr>
              <a:buFont typeface="Wingdings" panose="05000000000000000000" pitchFamily="2" charset="2"/>
              <a:buChar char="§"/>
            </a:pPr>
            <a:r>
              <a:rPr lang="en-US" sz="1400" dirty="0"/>
              <a:t>Mass </a:t>
            </a:r>
          </a:p>
          <a:p>
            <a:pPr lvl="1">
              <a:buClr>
                <a:srgbClr val="F6781A"/>
              </a:buClr>
              <a:buFont typeface="Wingdings" panose="05000000000000000000" pitchFamily="2" charset="2"/>
              <a:buChar char="§"/>
            </a:pPr>
            <a:r>
              <a:rPr lang="en-US" sz="1400" dirty="0"/>
              <a:t>Time</a:t>
            </a:r>
          </a:p>
          <a:p>
            <a:pPr lvl="1">
              <a:buClr>
                <a:srgbClr val="F6781A"/>
              </a:buClr>
              <a:buFont typeface="Wingdings" panose="05000000000000000000" pitchFamily="2" charset="2"/>
              <a:buChar char="§"/>
            </a:pPr>
            <a:r>
              <a:rPr lang="en-US" sz="1400" dirty="0"/>
              <a:t>Temperature</a:t>
            </a:r>
          </a:p>
          <a:p>
            <a:pPr>
              <a:buClr>
                <a:srgbClr val="F6781A"/>
              </a:buClr>
              <a:buFont typeface="Wingdings" panose="05000000000000000000" pitchFamily="2" charset="2"/>
              <a:buChar char="§"/>
            </a:pPr>
            <a:r>
              <a:rPr lang="en-US" sz="2000" dirty="0"/>
              <a:t>Derived units:</a:t>
            </a:r>
          </a:p>
          <a:p>
            <a:pPr lvl="1">
              <a:buClr>
                <a:srgbClr val="F6781A"/>
              </a:buClr>
              <a:buFont typeface="Wingdings" panose="05000000000000000000" pitchFamily="2" charset="2"/>
              <a:buChar char="§"/>
            </a:pPr>
            <a:r>
              <a:rPr lang="en-US" sz="1400" dirty="0"/>
              <a:t>Volume </a:t>
            </a:r>
          </a:p>
          <a:p>
            <a:pPr lvl="1">
              <a:buClr>
                <a:srgbClr val="F6781A"/>
              </a:buClr>
              <a:buFont typeface="Wingdings" panose="05000000000000000000" pitchFamily="2" charset="2"/>
              <a:buChar char="§"/>
            </a:pPr>
            <a:r>
              <a:rPr lang="en-US" sz="1400" dirty="0"/>
              <a:t>Density</a:t>
            </a:r>
          </a:p>
          <a:p>
            <a:pPr lvl="1">
              <a:buClr>
                <a:srgbClr val="F6781A"/>
              </a:buClr>
              <a:buFont typeface="Wingdings" panose="05000000000000000000" pitchFamily="2" charset="2"/>
              <a:buChar char="§"/>
            </a:pPr>
            <a:r>
              <a:rPr lang="en-US" sz="1400" dirty="0"/>
              <a:t>concentration</a:t>
            </a:r>
          </a:p>
          <a:p>
            <a:pPr lvl="1">
              <a:buClr>
                <a:srgbClr val="F6781A"/>
              </a:buClr>
              <a:buFont typeface="Wingdings" panose="05000000000000000000" pitchFamily="2" charset="2"/>
              <a:buChar char="§"/>
            </a:pPr>
            <a:endParaRPr lang="en-US" dirty="0"/>
          </a:p>
        </p:txBody>
      </p:sp>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2052" name="Picture 4" descr="Europe's Metric System: Grams, Meters, Liters, Centigrade. By John Bermont.">
            <a:extLst>
              <a:ext uri="{FF2B5EF4-FFF2-40B4-BE49-F238E27FC236}">
                <a16:creationId xmlns:a16="http://schemas.microsoft.com/office/drawing/2014/main" id="{F80ECF9B-715F-DC20-7484-FE8072EBB5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316136"/>
            <a:ext cx="4743450" cy="2091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7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250275C-6A1F-6A8D-3967-474C3C9DE4E9}"/>
              </a:ext>
            </a:extLst>
          </p:cNvPr>
          <p:cNvPicPr>
            <a:picLocks noChangeAspect="1"/>
          </p:cNvPicPr>
          <p:nvPr/>
        </p:nvPicPr>
        <p:blipFill>
          <a:blip r:embed="rId5"/>
          <a:stretch>
            <a:fillRect/>
          </a:stretch>
        </p:blipFill>
        <p:spPr>
          <a:xfrm>
            <a:off x="264401" y="1676400"/>
            <a:ext cx="8085666" cy="3657600"/>
          </a:xfrm>
          <a:prstGeom prst="rect">
            <a:avLst/>
          </a:prstGeom>
        </p:spPr>
      </p:pic>
    </p:spTree>
    <p:extLst>
      <p:ext uri="{BB962C8B-B14F-4D97-AF65-F5344CB8AC3E}">
        <p14:creationId xmlns:p14="http://schemas.microsoft.com/office/powerpoint/2010/main" val="336755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1B83DBA-DBDF-A3CE-1A97-670FE99BB13E}"/>
              </a:ext>
            </a:extLst>
          </p:cNvPr>
          <p:cNvPicPr>
            <a:picLocks noChangeAspect="1"/>
          </p:cNvPicPr>
          <p:nvPr/>
        </p:nvPicPr>
        <p:blipFill>
          <a:blip r:embed="rId5"/>
          <a:stretch>
            <a:fillRect/>
          </a:stretch>
        </p:blipFill>
        <p:spPr>
          <a:xfrm>
            <a:off x="1687394" y="1524000"/>
            <a:ext cx="4448175" cy="4362450"/>
          </a:xfrm>
          <a:prstGeom prst="rect">
            <a:avLst/>
          </a:prstGeom>
        </p:spPr>
      </p:pic>
      <p:sp>
        <p:nvSpPr>
          <p:cNvPr id="4" name="Rectangle 3">
            <a:extLst>
              <a:ext uri="{FF2B5EF4-FFF2-40B4-BE49-F238E27FC236}">
                <a16:creationId xmlns:a16="http://schemas.microsoft.com/office/drawing/2014/main" id="{3497B74A-6A03-4F2C-C570-AD27AFA9F0C5}"/>
              </a:ext>
            </a:extLst>
          </p:cNvPr>
          <p:cNvSpPr/>
          <p:nvPr/>
        </p:nvSpPr>
        <p:spPr>
          <a:xfrm>
            <a:off x="1828800" y="3124200"/>
            <a:ext cx="4038600" cy="3048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685761-2C2D-01E0-78F6-988BFF32CA8B}"/>
              </a:ext>
            </a:extLst>
          </p:cNvPr>
          <p:cNvSpPr/>
          <p:nvPr/>
        </p:nvSpPr>
        <p:spPr>
          <a:xfrm>
            <a:off x="1828800" y="4095205"/>
            <a:ext cx="4038600" cy="3048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C450A2-D901-A9BF-7514-AC3C30F77F63}"/>
              </a:ext>
            </a:extLst>
          </p:cNvPr>
          <p:cNvSpPr/>
          <p:nvPr/>
        </p:nvSpPr>
        <p:spPr>
          <a:xfrm>
            <a:off x="1828800" y="4433308"/>
            <a:ext cx="4038600" cy="304800"/>
          </a:xfrm>
          <a:prstGeom prst="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379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517A90-E3A3-FF99-E439-8ECF6C7F6432}"/>
              </a:ext>
            </a:extLst>
          </p:cNvPr>
          <p:cNvPicPr>
            <a:picLocks noChangeAspect="1"/>
          </p:cNvPicPr>
          <p:nvPr/>
        </p:nvPicPr>
        <p:blipFill>
          <a:blip r:embed="rId5"/>
          <a:stretch>
            <a:fillRect/>
          </a:stretch>
        </p:blipFill>
        <p:spPr>
          <a:xfrm>
            <a:off x="1453675" y="1397625"/>
            <a:ext cx="5251925" cy="4458746"/>
          </a:xfrm>
          <a:prstGeom prst="rect">
            <a:avLst/>
          </a:prstGeom>
        </p:spPr>
      </p:pic>
    </p:spTree>
    <p:extLst>
      <p:ext uri="{BB962C8B-B14F-4D97-AF65-F5344CB8AC3E}">
        <p14:creationId xmlns:p14="http://schemas.microsoft.com/office/powerpoint/2010/main" val="340528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517A90-E3A3-FF99-E439-8ECF6C7F6432}"/>
              </a:ext>
            </a:extLst>
          </p:cNvPr>
          <p:cNvPicPr>
            <a:picLocks noChangeAspect="1"/>
          </p:cNvPicPr>
          <p:nvPr/>
        </p:nvPicPr>
        <p:blipFill>
          <a:blip r:embed="rId5"/>
          <a:stretch>
            <a:fillRect/>
          </a:stretch>
        </p:blipFill>
        <p:spPr>
          <a:xfrm>
            <a:off x="1453675" y="1330450"/>
            <a:ext cx="5099525" cy="4329363"/>
          </a:xfrm>
          <a:prstGeom prst="rect">
            <a:avLst/>
          </a:prstGeom>
        </p:spPr>
      </p:pic>
      <p:pic>
        <p:nvPicPr>
          <p:cNvPr id="4" name="Picture 3">
            <a:extLst>
              <a:ext uri="{FF2B5EF4-FFF2-40B4-BE49-F238E27FC236}">
                <a16:creationId xmlns:a16="http://schemas.microsoft.com/office/drawing/2014/main" id="{6770496F-CB50-E6FA-9F62-4721D85AC667}"/>
              </a:ext>
            </a:extLst>
          </p:cNvPr>
          <p:cNvPicPr>
            <a:picLocks noChangeAspect="1"/>
          </p:cNvPicPr>
          <p:nvPr/>
        </p:nvPicPr>
        <p:blipFill>
          <a:blip r:embed="rId6"/>
          <a:stretch>
            <a:fillRect/>
          </a:stretch>
        </p:blipFill>
        <p:spPr>
          <a:xfrm>
            <a:off x="1453675" y="2035916"/>
            <a:ext cx="5175725" cy="3936255"/>
          </a:xfrm>
          <a:prstGeom prst="rect">
            <a:avLst/>
          </a:prstGeom>
        </p:spPr>
      </p:pic>
    </p:spTree>
    <p:extLst>
      <p:ext uri="{BB962C8B-B14F-4D97-AF65-F5344CB8AC3E}">
        <p14:creationId xmlns:p14="http://schemas.microsoft.com/office/powerpoint/2010/main" val="326189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7:  Environmental Engineering Calculations</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517A90-E3A3-FF99-E439-8ECF6C7F6432}"/>
              </a:ext>
            </a:extLst>
          </p:cNvPr>
          <p:cNvPicPr>
            <a:picLocks noChangeAspect="1"/>
          </p:cNvPicPr>
          <p:nvPr/>
        </p:nvPicPr>
        <p:blipFill>
          <a:blip r:embed="rId5"/>
          <a:stretch>
            <a:fillRect/>
          </a:stretch>
        </p:blipFill>
        <p:spPr>
          <a:xfrm>
            <a:off x="1453675" y="1330450"/>
            <a:ext cx="5099525" cy="4329363"/>
          </a:xfrm>
          <a:prstGeom prst="rect">
            <a:avLst/>
          </a:prstGeom>
        </p:spPr>
      </p:pic>
      <p:pic>
        <p:nvPicPr>
          <p:cNvPr id="5" name="Picture 4">
            <a:extLst>
              <a:ext uri="{FF2B5EF4-FFF2-40B4-BE49-F238E27FC236}">
                <a16:creationId xmlns:a16="http://schemas.microsoft.com/office/drawing/2014/main" id="{E8E846FE-6696-CAD7-589B-4EBA739FC770}"/>
              </a:ext>
            </a:extLst>
          </p:cNvPr>
          <p:cNvPicPr>
            <a:picLocks noChangeAspect="1"/>
          </p:cNvPicPr>
          <p:nvPr/>
        </p:nvPicPr>
        <p:blipFill>
          <a:blip r:embed="rId6"/>
          <a:stretch>
            <a:fillRect/>
          </a:stretch>
        </p:blipFill>
        <p:spPr>
          <a:xfrm>
            <a:off x="1458038" y="1532546"/>
            <a:ext cx="5089152" cy="4329363"/>
          </a:xfrm>
          <a:prstGeom prst="rect">
            <a:avLst/>
          </a:prstGeom>
        </p:spPr>
      </p:pic>
    </p:spTree>
    <p:extLst>
      <p:ext uri="{BB962C8B-B14F-4D97-AF65-F5344CB8AC3E}">
        <p14:creationId xmlns:p14="http://schemas.microsoft.com/office/powerpoint/2010/main" val="317570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15159</TotalTime>
  <Words>1178</Words>
  <Application>Microsoft Office PowerPoint</Application>
  <PresentationFormat>On-screen Show (4:3)</PresentationFormat>
  <Paragraphs>166</Paragraphs>
  <Slides>27</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Century Schoolbook</vt:lpstr>
      <vt:lpstr>Wingdings</vt:lpstr>
      <vt:lpstr>Arial</vt:lpstr>
      <vt:lpstr>Helvetica</vt:lpstr>
      <vt:lpstr>TimesTen-Roman</vt:lpstr>
      <vt:lpstr>Cambria Math</vt:lpstr>
      <vt:lpstr>Wingdings 2</vt:lpstr>
      <vt:lpstr>Symbol</vt:lpstr>
      <vt:lpstr>Calibri</vt:lpstr>
      <vt:lpstr>View</vt:lpstr>
      <vt:lpstr>ENGR 1111 Intro to Engineering:  Civil Engineering Fall 2022    Part 7:  Environmental Engineering Calculations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ENGR 1111 Intro to Engineering:  Civil Engineering Fall 2022    Part 7:  Environmental Engineering Calculations</vt:lpstr>
    </vt:vector>
  </TitlesOfParts>
  <Company>Jordan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Carisa Ramming</dc:creator>
  <cp:lastModifiedBy>Pan Yizhen</cp:lastModifiedBy>
  <cp:revision>352</cp:revision>
  <cp:lastPrinted>2016-08-12T22:58:33Z</cp:lastPrinted>
  <dcterms:created xsi:type="dcterms:W3CDTF">2001-10-02T14:16:50Z</dcterms:created>
  <dcterms:modified xsi:type="dcterms:W3CDTF">2022-11-01T10:55:54Z</dcterms:modified>
</cp:coreProperties>
</file>